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8" r:id="rId1"/>
    <p:sldMasterId id="2147483739" r:id="rId2"/>
    <p:sldMasterId id="2147483751" r:id="rId3"/>
  </p:sldMasterIdLst>
  <p:sldIdLst>
    <p:sldId id="357" r:id="rId4"/>
    <p:sldId id="256" r:id="rId5"/>
    <p:sldId id="275" r:id="rId6"/>
    <p:sldId id="279" r:id="rId7"/>
    <p:sldId id="261" r:id="rId8"/>
    <p:sldId id="276" r:id="rId9"/>
    <p:sldId id="265" r:id="rId10"/>
    <p:sldId id="258" r:id="rId11"/>
    <p:sldId id="267" r:id="rId12"/>
    <p:sldId id="27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71" d="100"/>
          <a:sy n="71" d="100"/>
        </p:scale>
        <p:origin x="5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11/29/2022</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‹N›</a:t>
            </a:fld>
            <a:endParaRPr lang="en-US"/>
          </a:p>
        </p:txBody>
      </p:sp>
    </p:spTree>
    <p:extLst>
      <p:ext uri="{BB962C8B-B14F-4D97-AF65-F5344CB8AC3E}">
        <p14:creationId xmlns:p14="http://schemas.microsoft.com/office/powerpoint/2010/main" val="3052985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11/29/2022</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090138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11/29/2022</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372331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95B6AC-6BDC-4DDF-9487-203A6A72FB8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EE63677-B021-4F16-A164-40B7FBC642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38AD7BA-139E-485C-971D-4A353EC08FA4}"/>
              </a:ext>
            </a:extLst>
          </p:cNvPr>
          <p:cNvSpPr>
            <a:spLocks noGrp="1"/>
          </p:cNvSpPr>
          <p:nvPr>
            <p:ph type="dt" sz="half" idx="10"/>
          </p:nvPr>
        </p:nvSpPr>
        <p:spPr/>
        <p:txBody>
          <a:bodyPr/>
          <a:lstStyle/>
          <a:p>
            <a:fld id="{6EBBFA62-A2C0-43CF-A953-4B54E81965C7}" type="datetimeFigureOut">
              <a:rPr lang="it-IT" smtClean="0"/>
              <a:t>29/11/2022</a:t>
            </a:fld>
            <a:endParaRPr lang="it-IT"/>
          </a:p>
        </p:txBody>
      </p:sp>
      <p:sp>
        <p:nvSpPr>
          <p:cNvPr id="5" name="Segnaposto piè di pagina 4">
            <a:extLst>
              <a:ext uri="{FF2B5EF4-FFF2-40B4-BE49-F238E27FC236}">
                <a16:creationId xmlns:a16="http://schemas.microsoft.com/office/drawing/2014/main" id="{776FF72F-79AA-47DD-A082-5C6E9C4879C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734E708-A2B9-478A-AA11-155767D8E0E4}"/>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1337655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8822DC-CC3C-43F7-81BB-1A74DF11A45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0C30D0-75D7-4B13-89F9-971C8A82755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C8A1B2-00E6-4048-8D22-FD90ADD7B931}"/>
              </a:ext>
            </a:extLst>
          </p:cNvPr>
          <p:cNvSpPr>
            <a:spLocks noGrp="1"/>
          </p:cNvSpPr>
          <p:nvPr>
            <p:ph type="dt" sz="half" idx="10"/>
          </p:nvPr>
        </p:nvSpPr>
        <p:spPr/>
        <p:txBody>
          <a:bodyPr/>
          <a:lstStyle/>
          <a:p>
            <a:fld id="{6EBBFA62-A2C0-43CF-A953-4B54E81965C7}" type="datetimeFigureOut">
              <a:rPr lang="it-IT" smtClean="0"/>
              <a:t>29/11/2022</a:t>
            </a:fld>
            <a:endParaRPr lang="it-IT"/>
          </a:p>
        </p:txBody>
      </p:sp>
      <p:sp>
        <p:nvSpPr>
          <p:cNvPr id="5" name="Segnaposto piè di pagina 4">
            <a:extLst>
              <a:ext uri="{FF2B5EF4-FFF2-40B4-BE49-F238E27FC236}">
                <a16:creationId xmlns:a16="http://schemas.microsoft.com/office/drawing/2014/main" id="{6448A02C-9886-44E3-A3E8-25050630422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B4A52B3-4D93-456F-B5BF-D9A90F844FF1}"/>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2034203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7C7F5A-7560-46B4-95BF-6FEADFDB552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342799A-33C7-4760-ABDD-BB64540331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49AB895-3F4C-431C-9C83-7027AC7010D6}"/>
              </a:ext>
            </a:extLst>
          </p:cNvPr>
          <p:cNvSpPr>
            <a:spLocks noGrp="1"/>
          </p:cNvSpPr>
          <p:nvPr>
            <p:ph type="dt" sz="half" idx="10"/>
          </p:nvPr>
        </p:nvSpPr>
        <p:spPr/>
        <p:txBody>
          <a:bodyPr/>
          <a:lstStyle/>
          <a:p>
            <a:fld id="{6EBBFA62-A2C0-43CF-A953-4B54E81965C7}" type="datetimeFigureOut">
              <a:rPr lang="it-IT" smtClean="0"/>
              <a:t>29/11/2022</a:t>
            </a:fld>
            <a:endParaRPr lang="it-IT"/>
          </a:p>
        </p:txBody>
      </p:sp>
      <p:sp>
        <p:nvSpPr>
          <p:cNvPr id="5" name="Segnaposto piè di pagina 4">
            <a:extLst>
              <a:ext uri="{FF2B5EF4-FFF2-40B4-BE49-F238E27FC236}">
                <a16:creationId xmlns:a16="http://schemas.microsoft.com/office/drawing/2014/main" id="{7486D61C-BFBB-4CBA-9576-8A85898B2FA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BC6C6EE-5E21-4D93-B67B-959ECB160974}"/>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1404034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6C71DE-C030-4D57-B57D-28056ABCAF6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086632F-9613-43B6-8BA3-28422DD5479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8B4B6A0-04D3-4488-A1D9-D12960BDED3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B50D3AA-79D0-407A-BD55-8ADCEEC04018}"/>
              </a:ext>
            </a:extLst>
          </p:cNvPr>
          <p:cNvSpPr>
            <a:spLocks noGrp="1"/>
          </p:cNvSpPr>
          <p:nvPr>
            <p:ph type="dt" sz="half" idx="10"/>
          </p:nvPr>
        </p:nvSpPr>
        <p:spPr/>
        <p:txBody>
          <a:bodyPr/>
          <a:lstStyle/>
          <a:p>
            <a:fld id="{6EBBFA62-A2C0-43CF-A953-4B54E81965C7}" type="datetimeFigureOut">
              <a:rPr lang="it-IT" smtClean="0"/>
              <a:t>29/11/2022</a:t>
            </a:fld>
            <a:endParaRPr lang="it-IT"/>
          </a:p>
        </p:txBody>
      </p:sp>
      <p:sp>
        <p:nvSpPr>
          <p:cNvPr id="6" name="Segnaposto piè di pagina 5">
            <a:extLst>
              <a:ext uri="{FF2B5EF4-FFF2-40B4-BE49-F238E27FC236}">
                <a16:creationId xmlns:a16="http://schemas.microsoft.com/office/drawing/2014/main" id="{084C7237-50DA-4546-BEBC-39CE3D7ECC9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AE729EE-4C4B-47F0-A5D9-D199BD2163A2}"/>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77255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6EB836-4765-488B-AE84-A9862A13C9D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A5BDA4D-7F58-4958-9F68-04C0DB7A5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4016BEE-2581-4E66-95F0-BCFCA5DAD82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1563921-2638-4069-9328-FCF9550662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2AE8F04-2FBB-4BFB-902C-B23FA3862B7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DD765EB-7EC3-45BE-8D94-97B097B591EC}"/>
              </a:ext>
            </a:extLst>
          </p:cNvPr>
          <p:cNvSpPr>
            <a:spLocks noGrp="1"/>
          </p:cNvSpPr>
          <p:nvPr>
            <p:ph type="dt" sz="half" idx="10"/>
          </p:nvPr>
        </p:nvSpPr>
        <p:spPr/>
        <p:txBody>
          <a:bodyPr/>
          <a:lstStyle/>
          <a:p>
            <a:fld id="{6EBBFA62-A2C0-43CF-A953-4B54E81965C7}" type="datetimeFigureOut">
              <a:rPr lang="it-IT" smtClean="0"/>
              <a:t>29/11/2022</a:t>
            </a:fld>
            <a:endParaRPr lang="it-IT"/>
          </a:p>
        </p:txBody>
      </p:sp>
      <p:sp>
        <p:nvSpPr>
          <p:cNvPr id="8" name="Segnaposto piè di pagina 7">
            <a:extLst>
              <a:ext uri="{FF2B5EF4-FFF2-40B4-BE49-F238E27FC236}">
                <a16:creationId xmlns:a16="http://schemas.microsoft.com/office/drawing/2014/main" id="{10989C63-B215-4404-9C19-18FB08CA2D7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16873AC-44E4-412D-8F56-C8FD6F83EEE0}"/>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345765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36B5E2-2E73-45FF-9D4D-1C69341F3E2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740F68E-3DF9-4213-BB2D-0DB0821EF415}"/>
              </a:ext>
            </a:extLst>
          </p:cNvPr>
          <p:cNvSpPr>
            <a:spLocks noGrp="1"/>
          </p:cNvSpPr>
          <p:nvPr>
            <p:ph type="dt" sz="half" idx="10"/>
          </p:nvPr>
        </p:nvSpPr>
        <p:spPr/>
        <p:txBody>
          <a:bodyPr/>
          <a:lstStyle/>
          <a:p>
            <a:fld id="{6EBBFA62-A2C0-43CF-A953-4B54E81965C7}" type="datetimeFigureOut">
              <a:rPr lang="it-IT" smtClean="0"/>
              <a:t>29/11/2022</a:t>
            </a:fld>
            <a:endParaRPr lang="it-IT"/>
          </a:p>
        </p:txBody>
      </p:sp>
      <p:sp>
        <p:nvSpPr>
          <p:cNvPr id="4" name="Segnaposto piè di pagina 3">
            <a:extLst>
              <a:ext uri="{FF2B5EF4-FFF2-40B4-BE49-F238E27FC236}">
                <a16:creationId xmlns:a16="http://schemas.microsoft.com/office/drawing/2014/main" id="{24E5B7C0-838A-4A37-A898-2B8CC72EB91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BE339F7-2457-4790-A61E-685FB15C1B77}"/>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1139370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D74DE74-3824-42CF-A34D-C588592D4F97}"/>
              </a:ext>
            </a:extLst>
          </p:cNvPr>
          <p:cNvSpPr>
            <a:spLocks noGrp="1"/>
          </p:cNvSpPr>
          <p:nvPr>
            <p:ph type="dt" sz="half" idx="10"/>
          </p:nvPr>
        </p:nvSpPr>
        <p:spPr/>
        <p:txBody>
          <a:bodyPr/>
          <a:lstStyle/>
          <a:p>
            <a:fld id="{6EBBFA62-A2C0-43CF-A953-4B54E81965C7}" type="datetimeFigureOut">
              <a:rPr lang="it-IT" smtClean="0"/>
              <a:t>29/11/2022</a:t>
            </a:fld>
            <a:endParaRPr lang="it-IT"/>
          </a:p>
        </p:txBody>
      </p:sp>
      <p:sp>
        <p:nvSpPr>
          <p:cNvPr id="3" name="Segnaposto piè di pagina 2">
            <a:extLst>
              <a:ext uri="{FF2B5EF4-FFF2-40B4-BE49-F238E27FC236}">
                <a16:creationId xmlns:a16="http://schemas.microsoft.com/office/drawing/2014/main" id="{B146AC8A-0E10-44A0-95C3-CD6364D58C0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51EF3B5-7BAA-42BC-9B5D-D9FB2FDBA54A}"/>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358953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87ABF2-DF35-4963-841C-95ACA7E41F1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9448273-6246-46B9-A96A-8EE285A653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9353F07-B3D5-41DD-BDBC-19F3DC5AFE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10FF095-200B-47DF-B8BE-3305AFC7748E}"/>
              </a:ext>
            </a:extLst>
          </p:cNvPr>
          <p:cNvSpPr>
            <a:spLocks noGrp="1"/>
          </p:cNvSpPr>
          <p:nvPr>
            <p:ph type="dt" sz="half" idx="10"/>
          </p:nvPr>
        </p:nvSpPr>
        <p:spPr/>
        <p:txBody>
          <a:bodyPr/>
          <a:lstStyle/>
          <a:p>
            <a:fld id="{6EBBFA62-A2C0-43CF-A953-4B54E81965C7}" type="datetimeFigureOut">
              <a:rPr lang="it-IT" smtClean="0"/>
              <a:t>29/11/2022</a:t>
            </a:fld>
            <a:endParaRPr lang="it-IT"/>
          </a:p>
        </p:txBody>
      </p:sp>
      <p:sp>
        <p:nvSpPr>
          <p:cNvPr id="6" name="Segnaposto piè di pagina 5">
            <a:extLst>
              <a:ext uri="{FF2B5EF4-FFF2-40B4-BE49-F238E27FC236}">
                <a16:creationId xmlns:a16="http://schemas.microsoft.com/office/drawing/2014/main" id="{7461C41C-5826-406F-AC28-4DDAAB3B264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ED274E6-253C-4E37-8998-31D221CFA2B5}"/>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2796551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11/29/2022</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507673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A41C73-0315-4331-9918-CCBE22F72E0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6C93683-BBB5-4A11-BCE8-CFAAD21425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20712C5-0A78-4AB5-A68C-A2324DBBED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29EBC49-6607-455F-8942-78DF24403A98}"/>
              </a:ext>
            </a:extLst>
          </p:cNvPr>
          <p:cNvSpPr>
            <a:spLocks noGrp="1"/>
          </p:cNvSpPr>
          <p:nvPr>
            <p:ph type="dt" sz="half" idx="10"/>
          </p:nvPr>
        </p:nvSpPr>
        <p:spPr/>
        <p:txBody>
          <a:bodyPr/>
          <a:lstStyle/>
          <a:p>
            <a:fld id="{6EBBFA62-A2C0-43CF-A953-4B54E81965C7}" type="datetimeFigureOut">
              <a:rPr lang="it-IT" smtClean="0"/>
              <a:t>29/11/2022</a:t>
            </a:fld>
            <a:endParaRPr lang="it-IT"/>
          </a:p>
        </p:txBody>
      </p:sp>
      <p:sp>
        <p:nvSpPr>
          <p:cNvPr id="6" name="Segnaposto piè di pagina 5">
            <a:extLst>
              <a:ext uri="{FF2B5EF4-FFF2-40B4-BE49-F238E27FC236}">
                <a16:creationId xmlns:a16="http://schemas.microsoft.com/office/drawing/2014/main" id="{7D3E9ED8-5BFE-49F5-ABAD-A036783376D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9B93CAB-A008-4117-86A4-205CCEFE2D11}"/>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294323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63C9EC-C99E-4F35-B1EB-4E1BD67892F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8D8E92A-6663-4E57-B2AC-EB03D6F5472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2A7DC62-8EDE-4A16-9253-E6FEA01C0C83}"/>
              </a:ext>
            </a:extLst>
          </p:cNvPr>
          <p:cNvSpPr>
            <a:spLocks noGrp="1"/>
          </p:cNvSpPr>
          <p:nvPr>
            <p:ph type="dt" sz="half" idx="10"/>
          </p:nvPr>
        </p:nvSpPr>
        <p:spPr/>
        <p:txBody>
          <a:bodyPr/>
          <a:lstStyle/>
          <a:p>
            <a:fld id="{6EBBFA62-A2C0-43CF-A953-4B54E81965C7}" type="datetimeFigureOut">
              <a:rPr lang="it-IT" smtClean="0"/>
              <a:t>29/11/2022</a:t>
            </a:fld>
            <a:endParaRPr lang="it-IT"/>
          </a:p>
        </p:txBody>
      </p:sp>
      <p:sp>
        <p:nvSpPr>
          <p:cNvPr id="5" name="Segnaposto piè di pagina 4">
            <a:extLst>
              <a:ext uri="{FF2B5EF4-FFF2-40B4-BE49-F238E27FC236}">
                <a16:creationId xmlns:a16="http://schemas.microsoft.com/office/drawing/2014/main" id="{69947DF3-9F49-4D7E-8FB8-737894F0C5F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9BA42B-AF11-4478-A67A-A0A28747B751}"/>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1572212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85DAA8C-76D2-4485-8CFF-6B0121CBF5D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9D3C333-AE20-41D5-B0EF-9694188F9DA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B1302A9-AA53-45BB-9BC5-A21CA353F6EF}"/>
              </a:ext>
            </a:extLst>
          </p:cNvPr>
          <p:cNvSpPr>
            <a:spLocks noGrp="1"/>
          </p:cNvSpPr>
          <p:nvPr>
            <p:ph type="dt" sz="half" idx="10"/>
          </p:nvPr>
        </p:nvSpPr>
        <p:spPr/>
        <p:txBody>
          <a:bodyPr/>
          <a:lstStyle/>
          <a:p>
            <a:fld id="{6EBBFA62-A2C0-43CF-A953-4B54E81965C7}" type="datetimeFigureOut">
              <a:rPr lang="it-IT" smtClean="0"/>
              <a:t>29/11/2022</a:t>
            </a:fld>
            <a:endParaRPr lang="it-IT"/>
          </a:p>
        </p:txBody>
      </p:sp>
      <p:sp>
        <p:nvSpPr>
          <p:cNvPr id="5" name="Segnaposto piè di pagina 4">
            <a:extLst>
              <a:ext uri="{FF2B5EF4-FFF2-40B4-BE49-F238E27FC236}">
                <a16:creationId xmlns:a16="http://schemas.microsoft.com/office/drawing/2014/main" id="{BE135B5B-3D38-435A-94BF-28C182F9876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1EFDCBD-80C7-4CF8-B85B-D62F67100454}"/>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2428909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1818-E75A-458F-AC5B-0E9A2C76B835}"/>
              </a:ext>
            </a:extLst>
          </p:cNvPr>
          <p:cNvSpPr>
            <a:spLocks noGrp="1"/>
          </p:cNvSpPr>
          <p:nvPr>
            <p:ph type="ctrTitle"/>
          </p:nvPr>
        </p:nvSpPr>
        <p:spPr>
          <a:xfrm>
            <a:off x="448056" y="448056"/>
            <a:ext cx="11292840" cy="3401568"/>
          </a:xfrm>
        </p:spPr>
        <p:txBody>
          <a:bodyPr anchor="b">
            <a:normAutofit/>
          </a:bodyPr>
          <a:lstStyle>
            <a:lvl1pPr algn="l">
              <a:defRPr sz="64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6EE64DE-978B-4F95-BB3C-D027D8008748}"/>
              </a:ext>
            </a:extLst>
          </p:cNvPr>
          <p:cNvSpPr>
            <a:spLocks noGrp="1"/>
          </p:cNvSpPr>
          <p:nvPr>
            <p:ph type="subTitle" idx="1"/>
          </p:nvPr>
        </p:nvSpPr>
        <p:spPr>
          <a:xfrm>
            <a:off x="448056" y="4471416"/>
            <a:ext cx="11292840" cy="1481328"/>
          </a:xfrm>
        </p:spPr>
        <p:txBody>
          <a:bodyPr/>
          <a:lstStyle>
            <a:lvl1pPr marL="0" indent="0" algn="l">
              <a:lnSpc>
                <a:spcPct val="120000"/>
              </a:lnSpc>
              <a:buNone/>
              <a:defRPr sz="2400">
                <a:solidFill>
                  <a:schemeClr val="tx2">
                    <a:alpha val="5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C66CC717-08C5-4F3E-B8AA-BA93C8755982}"/>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896B5700-AA45-4E20-8BE5-27620411303F}"/>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10" name="Slide Number Placeholder 5">
            <a:extLst>
              <a:ext uri="{FF2B5EF4-FFF2-40B4-BE49-F238E27FC236}">
                <a16:creationId xmlns:a16="http://schemas.microsoft.com/office/drawing/2014/main" id="{7C5B7199-CC00-4D38-8B48-F8A539112985}"/>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‹N›</a:t>
            </a:fld>
            <a:endParaRPr lang="en-US" dirty="0"/>
          </a:p>
        </p:txBody>
      </p:sp>
      <p:sp>
        <p:nvSpPr>
          <p:cNvPr id="11" name="Date Placeholder 3">
            <a:extLst>
              <a:ext uri="{FF2B5EF4-FFF2-40B4-BE49-F238E27FC236}">
                <a16:creationId xmlns:a16="http://schemas.microsoft.com/office/drawing/2014/main" id="{16BC76EC-3453-4CE0-A71D-BD21940757B4}"/>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Tuesday, November 29, 2022</a:t>
            </a:fld>
            <a:endParaRPr lang="en-US" dirty="0"/>
          </a:p>
        </p:txBody>
      </p:sp>
    </p:spTree>
    <p:extLst>
      <p:ext uri="{BB962C8B-B14F-4D97-AF65-F5344CB8AC3E}">
        <p14:creationId xmlns:p14="http://schemas.microsoft.com/office/powerpoint/2010/main" val="2488218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7685-BDD9-488F-B082-33592E0F1364}"/>
              </a:ext>
            </a:extLst>
          </p:cNvPr>
          <p:cNvSpPr>
            <a:spLocks noGrp="1"/>
          </p:cNvSpPr>
          <p:nvPr>
            <p:ph type="title"/>
          </p:nvPr>
        </p:nvSpPr>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E9CB5FF-7FB5-4B8A-BF1C-48765D40B4C0}"/>
              </a:ext>
            </a:extLst>
          </p:cNvPr>
          <p:cNvSpPr>
            <a:spLocks noGrp="1"/>
          </p:cNvSpPr>
          <p:nvPr>
            <p:ph idx="1"/>
          </p:nvPr>
        </p:nvSpPr>
        <p:spPr>
          <a:xfrm>
            <a:off x="448056" y="1735200"/>
            <a:ext cx="11293200" cy="3783013"/>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DA03860-F8F0-4186-B5D0-72C935B2C2A9}"/>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8" name="Slide Number Placeholder 5">
            <a:extLst>
              <a:ext uri="{FF2B5EF4-FFF2-40B4-BE49-F238E27FC236}">
                <a16:creationId xmlns:a16="http://schemas.microsoft.com/office/drawing/2014/main" id="{60B9D802-9E36-42DA-B6CA-6C937CBE8A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‹N›</a:t>
            </a:fld>
            <a:endParaRPr lang="en-US" dirty="0"/>
          </a:p>
        </p:txBody>
      </p:sp>
      <p:sp>
        <p:nvSpPr>
          <p:cNvPr id="9" name="Date Placeholder 3">
            <a:extLst>
              <a:ext uri="{FF2B5EF4-FFF2-40B4-BE49-F238E27FC236}">
                <a16:creationId xmlns:a16="http://schemas.microsoft.com/office/drawing/2014/main" id="{C227B5A7-BF66-4C50-9DAD-A24070310B83}"/>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Tuesday, November 29, 2022</a:t>
            </a:fld>
            <a:endParaRPr lang="en-US" dirty="0"/>
          </a:p>
        </p:txBody>
      </p:sp>
    </p:spTree>
    <p:extLst>
      <p:ext uri="{BB962C8B-B14F-4D97-AF65-F5344CB8AC3E}">
        <p14:creationId xmlns:p14="http://schemas.microsoft.com/office/powerpoint/2010/main" val="3035992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2B8D-DB20-44D1-84BC-F76685913380}"/>
              </a:ext>
            </a:extLst>
          </p:cNvPr>
          <p:cNvSpPr>
            <a:spLocks noGrp="1"/>
          </p:cNvSpPr>
          <p:nvPr>
            <p:ph type="title"/>
          </p:nvPr>
        </p:nvSpPr>
        <p:spPr>
          <a:xfrm>
            <a:off x="448056" y="448056"/>
            <a:ext cx="11311128" cy="3401568"/>
          </a:xfrm>
        </p:spPr>
        <p:txBody>
          <a:bodyPr anchor="b">
            <a:normAutofit/>
          </a:bodyPr>
          <a:lstStyle>
            <a:lvl1pPr>
              <a:defRPr sz="6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594C298-618E-4642-8F2B-8DD253ED5C06}"/>
              </a:ext>
            </a:extLst>
          </p:cNvPr>
          <p:cNvSpPr>
            <a:spLocks noGrp="1"/>
          </p:cNvSpPr>
          <p:nvPr>
            <p:ph type="body" idx="1"/>
          </p:nvPr>
        </p:nvSpPr>
        <p:spPr>
          <a:xfrm>
            <a:off x="448056" y="4471416"/>
            <a:ext cx="11292840" cy="1481328"/>
          </a:xfrm>
        </p:spPr>
        <p:txBody>
          <a:bodyPr/>
          <a:lstStyle>
            <a:lvl1pPr marL="0" indent="0">
              <a:lnSpc>
                <a:spcPct val="120000"/>
              </a:lnSpc>
              <a:buNone/>
              <a:defRPr sz="2400">
                <a:solidFill>
                  <a:schemeClr val="tx2">
                    <a:alpha val="5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B3ECD5-2EEA-457B-9C93-36F8AF368EC7}"/>
              </a:ext>
            </a:extLst>
          </p:cNvPr>
          <p:cNvSpPr>
            <a:spLocks noGrp="1"/>
          </p:cNvSpPr>
          <p:nvPr>
            <p:ph type="dt" sz="half" idx="10"/>
          </p:nvPr>
        </p:nvSpPr>
        <p:spPr>
          <a:xfrm>
            <a:off x="438912" y="6153912"/>
            <a:ext cx="3456432" cy="502920"/>
          </a:xfrm>
          <a:prstGeom prst="rect">
            <a:avLst/>
          </a:prstGeom>
        </p:spPr>
        <p:txBody>
          <a:bodyPr/>
          <a:lstStyle/>
          <a:p>
            <a:fld id="{10EDCA73-0A86-4195-A787-75037827079D}" type="datetime2">
              <a:rPr lang="en-US" smtClean="0"/>
              <a:t>Tuesday, November 29, 2022</a:t>
            </a:fld>
            <a:endParaRPr lang="en-US"/>
          </a:p>
        </p:txBody>
      </p:sp>
      <p:sp>
        <p:nvSpPr>
          <p:cNvPr id="5" name="Footer Placeholder 4">
            <a:extLst>
              <a:ext uri="{FF2B5EF4-FFF2-40B4-BE49-F238E27FC236}">
                <a16:creationId xmlns:a16="http://schemas.microsoft.com/office/drawing/2014/main" id="{D79A15D4-F172-4025-9290-C8F5D419720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926CD73-9984-4E1D-BD74-37115C1F4C57}"/>
              </a:ext>
            </a:extLst>
          </p:cNvPr>
          <p:cNvSpPr>
            <a:spLocks noGrp="1"/>
          </p:cNvSpPr>
          <p:nvPr>
            <p:ph type="sldNum" sz="quarter" idx="12"/>
          </p:nvPr>
        </p:nvSpPr>
        <p:spPr/>
        <p:txBody>
          <a:bodyPr rIns="219456"/>
          <a:lstStyle/>
          <a:p>
            <a:fld id="{0D309695-DEC3-40DA-9DF5-330280C9D0E8}" type="slidenum">
              <a:rPr lang="en-US" smtClean="0"/>
              <a:t>‹N›</a:t>
            </a:fld>
            <a:endParaRPr lang="en-US"/>
          </a:p>
        </p:txBody>
      </p:sp>
      <p:cxnSp>
        <p:nvCxnSpPr>
          <p:cNvPr id="8" name="Straight Connector 7">
            <a:extLst>
              <a:ext uri="{FF2B5EF4-FFF2-40B4-BE49-F238E27FC236}">
                <a16:creationId xmlns:a16="http://schemas.microsoft.com/office/drawing/2014/main" id="{E99FAD47-5E44-4EE5-A422-A77593F8F3A3}"/>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830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4E41-AB27-418C-AA9E-8F863DDE362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8B9E10A-E18D-4122-A71B-0A22F695E076}"/>
              </a:ext>
            </a:extLst>
          </p:cNvPr>
          <p:cNvSpPr>
            <a:spLocks noGrp="1"/>
          </p:cNvSpPr>
          <p:nvPr>
            <p:ph sz="half" idx="1"/>
          </p:nvPr>
        </p:nvSpPr>
        <p:spPr>
          <a:xfrm>
            <a:off x="448056" y="1735200"/>
            <a:ext cx="5431536" cy="4214750"/>
          </a:xfrm>
        </p:spPr>
        <p:txBody>
          <a:bodyPr/>
          <a:lstStyle>
            <a:lvl1pPr marL="450000">
              <a:defRPr/>
            </a:lvl1pPr>
            <a:lvl2pPr marL="900000">
              <a:defRPr/>
            </a:lvl2pPr>
            <a:lvl3pPr marL="1350000">
              <a:defRPr/>
            </a:lvl3pPr>
            <a:lvl4pPr marL="1800000">
              <a:defRPr/>
            </a:lvl4pPr>
            <a:lvl5pPr marL="22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0CB980D-2720-431B-88C8-4D837023BBFF}"/>
              </a:ext>
            </a:extLst>
          </p:cNvPr>
          <p:cNvSpPr>
            <a:spLocks noGrp="1"/>
          </p:cNvSpPr>
          <p:nvPr>
            <p:ph sz="half" idx="2"/>
          </p:nvPr>
        </p:nvSpPr>
        <p:spPr>
          <a:xfrm>
            <a:off x="6309360" y="1735200"/>
            <a:ext cx="5431536" cy="4214750"/>
          </a:xfrm>
        </p:spPr>
        <p:txBody>
          <a:bodyPr/>
          <a:lstStyle>
            <a:lvl2pPr marL="900000">
              <a:defRPr/>
            </a:lvl2pPr>
            <a:lvl3pPr marL="1350000">
              <a:defRPr/>
            </a:lvl3pPr>
            <a:lvl4pPr marL="1800000">
              <a:defRPr/>
            </a:lvl4pPr>
            <a:lvl5pPr marL="243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E8EB211-F6F7-4C53-B25F-F1EBF7A8BF4E}"/>
              </a:ext>
            </a:extLst>
          </p:cNvPr>
          <p:cNvSpPr>
            <a:spLocks noGrp="1"/>
          </p:cNvSpPr>
          <p:nvPr>
            <p:ph type="dt" sz="half" idx="10"/>
          </p:nvPr>
        </p:nvSpPr>
        <p:spPr>
          <a:xfrm>
            <a:off x="438912" y="6153912"/>
            <a:ext cx="3456432" cy="502920"/>
          </a:xfrm>
          <a:prstGeom prst="rect">
            <a:avLst/>
          </a:prstGeom>
        </p:spPr>
        <p:txBody>
          <a:bodyPr/>
          <a:lstStyle/>
          <a:p>
            <a:fld id="{83C75374-B296-498E-A935-80631EA9020D}" type="datetime2">
              <a:rPr lang="en-US" smtClean="0"/>
              <a:t>Tuesday, November 29, 2022</a:t>
            </a:fld>
            <a:endParaRPr lang="en-US"/>
          </a:p>
        </p:txBody>
      </p:sp>
      <p:sp>
        <p:nvSpPr>
          <p:cNvPr id="6" name="Footer Placeholder 5">
            <a:extLst>
              <a:ext uri="{FF2B5EF4-FFF2-40B4-BE49-F238E27FC236}">
                <a16:creationId xmlns:a16="http://schemas.microsoft.com/office/drawing/2014/main" id="{D0AA830D-482E-415E-B855-D561B94BDC2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D7FB2AC-9F49-4D35-8C5E-ECECC6B13134}"/>
              </a:ext>
            </a:extLst>
          </p:cNvPr>
          <p:cNvSpPr>
            <a:spLocks noGrp="1"/>
          </p:cNvSpPr>
          <p:nvPr>
            <p:ph type="sldNum" sz="quarter" idx="12"/>
          </p:nvPr>
        </p:nvSpPr>
        <p:spPr/>
        <p:txBody>
          <a:bodyPr rIns="219456"/>
          <a:lstStyle/>
          <a:p>
            <a:fld id="{0D309695-DEC3-40DA-9DF5-330280C9D0E8}" type="slidenum">
              <a:rPr lang="en-US" smtClean="0"/>
              <a:t>‹N›</a:t>
            </a:fld>
            <a:endParaRPr lang="en-US"/>
          </a:p>
        </p:txBody>
      </p:sp>
    </p:spTree>
    <p:extLst>
      <p:ext uri="{BB962C8B-B14F-4D97-AF65-F5344CB8AC3E}">
        <p14:creationId xmlns:p14="http://schemas.microsoft.com/office/powerpoint/2010/main" val="1750205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5D59-DC0A-4295-8714-902B54B983AF}"/>
              </a:ext>
            </a:extLst>
          </p:cNvPr>
          <p:cNvSpPr>
            <a:spLocks noGrp="1"/>
          </p:cNvSpPr>
          <p:nvPr>
            <p:ph type="title"/>
          </p:nvPr>
        </p:nvSpPr>
        <p:spPr>
          <a:xfrm>
            <a:off x="448056" y="388800"/>
            <a:ext cx="11311128" cy="11412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7A33E2-E7AE-4E37-9DF1-69697E45D2A7}"/>
              </a:ext>
            </a:extLst>
          </p:cNvPr>
          <p:cNvSpPr>
            <a:spLocks noGrp="1"/>
          </p:cNvSpPr>
          <p:nvPr>
            <p:ph type="body" idx="1"/>
          </p:nvPr>
        </p:nvSpPr>
        <p:spPr>
          <a:xfrm>
            <a:off x="448056"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2E79D5-E651-4B82-AFAA-DE6E16AC3EB8}"/>
              </a:ext>
            </a:extLst>
          </p:cNvPr>
          <p:cNvSpPr>
            <a:spLocks noGrp="1"/>
          </p:cNvSpPr>
          <p:nvPr>
            <p:ph sz="half" idx="2"/>
          </p:nvPr>
        </p:nvSpPr>
        <p:spPr>
          <a:xfrm>
            <a:off x="448056"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1A91196-F771-42C3-A726-A4ECF561FFF3}"/>
              </a:ext>
            </a:extLst>
          </p:cNvPr>
          <p:cNvSpPr>
            <a:spLocks noGrp="1"/>
          </p:cNvSpPr>
          <p:nvPr>
            <p:ph type="body" sz="quarter" idx="3"/>
          </p:nvPr>
        </p:nvSpPr>
        <p:spPr>
          <a:xfrm>
            <a:off x="6309360"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BA18-D373-4B5F-B812-5D5E4C2378E7}"/>
              </a:ext>
            </a:extLst>
          </p:cNvPr>
          <p:cNvSpPr>
            <a:spLocks noGrp="1"/>
          </p:cNvSpPr>
          <p:nvPr>
            <p:ph sz="quarter" idx="4"/>
          </p:nvPr>
        </p:nvSpPr>
        <p:spPr>
          <a:xfrm>
            <a:off x="6309360"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F395D0EB-9F99-4C95-ADA6-AC6B493CCA9D}"/>
              </a:ext>
            </a:extLst>
          </p:cNvPr>
          <p:cNvSpPr>
            <a:spLocks noGrp="1"/>
          </p:cNvSpPr>
          <p:nvPr>
            <p:ph type="dt" sz="half" idx="10"/>
          </p:nvPr>
        </p:nvSpPr>
        <p:spPr>
          <a:xfrm>
            <a:off x="438912" y="6153912"/>
            <a:ext cx="3456432" cy="502920"/>
          </a:xfrm>
          <a:prstGeom prst="rect">
            <a:avLst/>
          </a:prstGeom>
        </p:spPr>
        <p:txBody>
          <a:bodyPr/>
          <a:lstStyle/>
          <a:p>
            <a:fld id="{B098B728-214A-4ABC-8432-5B3A5A66A987}" type="datetime2">
              <a:rPr lang="en-US" smtClean="0"/>
              <a:t>Tuesday, November 29, 2022</a:t>
            </a:fld>
            <a:endParaRPr lang="en-US" dirty="0"/>
          </a:p>
        </p:txBody>
      </p:sp>
      <p:sp>
        <p:nvSpPr>
          <p:cNvPr id="8" name="Footer Placeholder 7">
            <a:extLst>
              <a:ext uri="{FF2B5EF4-FFF2-40B4-BE49-F238E27FC236}">
                <a16:creationId xmlns:a16="http://schemas.microsoft.com/office/drawing/2014/main" id="{27EB69A9-1E48-4683-8873-D888C39E6EE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57E419C-3010-4562-BA4B-ECBC2DBE629E}"/>
              </a:ext>
            </a:extLst>
          </p:cNvPr>
          <p:cNvSpPr>
            <a:spLocks noGrp="1"/>
          </p:cNvSpPr>
          <p:nvPr>
            <p:ph type="sldNum" sz="quarter" idx="12"/>
          </p:nvPr>
        </p:nvSpPr>
        <p:spPr/>
        <p:txBody>
          <a:bodyPr rIns="219456"/>
          <a:lstStyle/>
          <a:p>
            <a:fld id="{0D309695-DEC3-40DA-9DF5-330280C9D0E8}" type="slidenum">
              <a:rPr lang="en-US" smtClean="0"/>
              <a:t>‹N›</a:t>
            </a:fld>
            <a:endParaRPr lang="en-US"/>
          </a:p>
        </p:txBody>
      </p:sp>
    </p:spTree>
    <p:extLst>
      <p:ext uri="{BB962C8B-B14F-4D97-AF65-F5344CB8AC3E}">
        <p14:creationId xmlns:p14="http://schemas.microsoft.com/office/powerpoint/2010/main" val="3739521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8066-A255-4886-A4B0-2AC829A768F3}"/>
              </a:ext>
            </a:extLst>
          </p:cNvPr>
          <p:cNvSpPr>
            <a:spLocks noGrp="1"/>
          </p:cNvSpPr>
          <p:nvPr>
            <p:ph type="title"/>
          </p:nvPr>
        </p:nvSpPr>
        <p:spPr>
          <a:xfrm>
            <a:off x="448056" y="388800"/>
            <a:ext cx="11311128" cy="5559552"/>
          </a:xfrm>
        </p:spPr>
        <p:txBody>
          <a:bodyPr wrap="square"/>
          <a:lstStyle/>
          <a:p>
            <a:r>
              <a:rPr lang="en-US"/>
              <a:t>Click to edit Master title style</a:t>
            </a:r>
            <a:endParaRPr lang="en-US" dirty="0"/>
          </a:p>
        </p:txBody>
      </p:sp>
      <p:sp>
        <p:nvSpPr>
          <p:cNvPr id="3" name="Date Placeholder 2">
            <a:extLst>
              <a:ext uri="{FF2B5EF4-FFF2-40B4-BE49-F238E27FC236}">
                <a16:creationId xmlns:a16="http://schemas.microsoft.com/office/drawing/2014/main" id="{2068D80A-6560-46E3-AF30-9CEC54EA747C}"/>
              </a:ext>
            </a:extLst>
          </p:cNvPr>
          <p:cNvSpPr>
            <a:spLocks noGrp="1"/>
          </p:cNvSpPr>
          <p:nvPr>
            <p:ph type="dt" sz="half" idx="10"/>
          </p:nvPr>
        </p:nvSpPr>
        <p:spPr>
          <a:xfrm>
            <a:off x="438912" y="6153912"/>
            <a:ext cx="3456432" cy="502920"/>
          </a:xfrm>
          <a:prstGeom prst="rect">
            <a:avLst/>
          </a:prstGeom>
        </p:spPr>
        <p:txBody>
          <a:bodyPr/>
          <a:lstStyle/>
          <a:p>
            <a:fld id="{015F02D0-6806-43AF-9888-2359BF40C204}" type="datetime2">
              <a:rPr lang="en-US" smtClean="0"/>
              <a:t>Tuesday, November 29, 2022</a:t>
            </a:fld>
            <a:endParaRPr lang="en-US"/>
          </a:p>
        </p:txBody>
      </p:sp>
      <p:sp>
        <p:nvSpPr>
          <p:cNvPr id="4" name="Footer Placeholder 3">
            <a:extLst>
              <a:ext uri="{FF2B5EF4-FFF2-40B4-BE49-F238E27FC236}">
                <a16:creationId xmlns:a16="http://schemas.microsoft.com/office/drawing/2014/main" id="{4AB673C2-FB1E-46F5-8CFB-93B9DB807075}"/>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91E2120-410F-4382-81AB-37F161F72150}"/>
              </a:ext>
            </a:extLst>
          </p:cNvPr>
          <p:cNvSpPr>
            <a:spLocks noGrp="1"/>
          </p:cNvSpPr>
          <p:nvPr>
            <p:ph type="sldNum" sz="quarter" idx="12"/>
          </p:nvPr>
        </p:nvSpPr>
        <p:spPr/>
        <p:txBody>
          <a:bodyPr rIns="219456"/>
          <a:lstStyle/>
          <a:p>
            <a:fld id="{0D309695-DEC3-40DA-9DF5-330280C9D0E8}" type="slidenum">
              <a:rPr lang="en-US" smtClean="0"/>
              <a:t>‹N›</a:t>
            </a:fld>
            <a:endParaRPr lang="en-US"/>
          </a:p>
        </p:txBody>
      </p:sp>
    </p:spTree>
    <p:extLst>
      <p:ext uri="{BB962C8B-B14F-4D97-AF65-F5344CB8AC3E}">
        <p14:creationId xmlns:p14="http://schemas.microsoft.com/office/powerpoint/2010/main" val="1765998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802222-E41B-48E7-BF06-5C5509D621C0}"/>
              </a:ext>
            </a:extLst>
          </p:cNvPr>
          <p:cNvSpPr>
            <a:spLocks noGrp="1"/>
          </p:cNvSpPr>
          <p:nvPr>
            <p:ph type="dt" sz="half" idx="10"/>
          </p:nvPr>
        </p:nvSpPr>
        <p:spPr>
          <a:xfrm>
            <a:off x="438912" y="6153912"/>
            <a:ext cx="3456432" cy="502920"/>
          </a:xfrm>
          <a:prstGeom prst="rect">
            <a:avLst/>
          </a:prstGeom>
        </p:spPr>
        <p:txBody>
          <a:bodyPr/>
          <a:lstStyle/>
          <a:p>
            <a:fld id="{8EE14D2D-B1AF-4197-82D6-FC1F8BD05681}" type="datetime2">
              <a:rPr lang="en-US" smtClean="0"/>
              <a:t>Tuesday, November 29, 2022</a:t>
            </a:fld>
            <a:endParaRPr lang="en-US"/>
          </a:p>
        </p:txBody>
      </p:sp>
      <p:sp>
        <p:nvSpPr>
          <p:cNvPr id="3" name="Footer Placeholder 2">
            <a:extLst>
              <a:ext uri="{FF2B5EF4-FFF2-40B4-BE49-F238E27FC236}">
                <a16:creationId xmlns:a16="http://schemas.microsoft.com/office/drawing/2014/main" id="{17A636E3-B721-46E8-882F-C123530F0FE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C4FC1178-3E0E-449A-B799-009C04C069AF}"/>
              </a:ext>
            </a:extLst>
          </p:cNvPr>
          <p:cNvSpPr>
            <a:spLocks noGrp="1"/>
          </p:cNvSpPr>
          <p:nvPr>
            <p:ph type="sldNum" sz="quarter" idx="12"/>
          </p:nvPr>
        </p:nvSpPr>
        <p:spPr/>
        <p:txBody>
          <a:bodyPr/>
          <a:lstStyle/>
          <a:p>
            <a:fld id="{0D309695-DEC3-40DA-9DF5-330280C9D0E8}" type="slidenum">
              <a:rPr lang="en-US" smtClean="0"/>
              <a:t>‹N›</a:t>
            </a:fld>
            <a:endParaRPr lang="en-US"/>
          </a:p>
        </p:txBody>
      </p:sp>
    </p:spTree>
    <p:extLst>
      <p:ext uri="{BB962C8B-B14F-4D97-AF65-F5344CB8AC3E}">
        <p14:creationId xmlns:p14="http://schemas.microsoft.com/office/powerpoint/2010/main" val="102915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11/29/2022</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63672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3392-4FF4-4922-A14E-8AA23A9BDD7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4FB38E-5055-4C9B-9A3B-A7B3A4887944}"/>
              </a:ext>
            </a:extLst>
          </p:cNvPr>
          <p:cNvSpPr>
            <a:spLocks noGrp="1"/>
          </p:cNvSpPr>
          <p:nvPr>
            <p:ph idx="1"/>
          </p:nvPr>
        </p:nvSpPr>
        <p:spPr>
          <a:xfrm>
            <a:off x="4370832" y="393192"/>
            <a:ext cx="7379208" cy="5559552"/>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E2EC2DB-2ED3-408C-BFF2-F413C9D8F91E}"/>
              </a:ext>
            </a:extLst>
          </p:cNvPr>
          <p:cNvSpPr>
            <a:spLocks noGrp="1"/>
          </p:cNvSpPr>
          <p:nvPr>
            <p:ph type="body" sz="half" idx="2"/>
          </p:nvPr>
        </p:nvSpPr>
        <p:spPr>
          <a:xfrm>
            <a:off x="448056" y="1733550"/>
            <a:ext cx="3447288" cy="421919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374FDF-3000-4B2C-AC88-8CE34D680596}"/>
              </a:ext>
            </a:extLst>
          </p:cNvPr>
          <p:cNvSpPr>
            <a:spLocks noGrp="1"/>
          </p:cNvSpPr>
          <p:nvPr>
            <p:ph type="dt" sz="half" idx="10"/>
          </p:nvPr>
        </p:nvSpPr>
        <p:spPr>
          <a:xfrm>
            <a:off x="438912" y="6153912"/>
            <a:ext cx="3456432" cy="502920"/>
          </a:xfrm>
          <a:prstGeom prst="rect">
            <a:avLst/>
          </a:prstGeom>
        </p:spPr>
        <p:txBody>
          <a:bodyPr/>
          <a:lstStyle/>
          <a:p>
            <a:fld id="{98771CEB-9838-4245-91B8-EFBAFE2D8B44}" type="datetime2">
              <a:rPr lang="en-US" smtClean="0"/>
              <a:t>Tuesday, November 29, 2022</a:t>
            </a:fld>
            <a:endParaRPr lang="en-US"/>
          </a:p>
        </p:txBody>
      </p:sp>
      <p:sp>
        <p:nvSpPr>
          <p:cNvPr id="6" name="Footer Placeholder 5">
            <a:extLst>
              <a:ext uri="{FF2B5EF4-FFF2-40B4-BE49-F238E27FC236}">
                <a16:creationId xmlns:a16="http://schemas.microsoft.com/office/drawing/2014/main" id="{0DA0B7F4-5B8C-49BD-9BDA-FCBD13E2422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502BC00-0803-4A53-8657-91CE0DB80E54}"/>
              </a:ext>
            </a:extLst>
          </p:cNvPr>
          <p:cNvSpPr>
            <a:spLocks noGrp="1"/>
          </p:cNvSpPr>
          <p:nvPr>
            <p:ph type="sldNum" sz="quarter" idx="12"/>
          </p:nvPr>
        </p:nvSpPr>
        <p:spPr/>
        <p:txBody>
          <a:bodyPr/>
          <a:lstStyle/>
          <a:p>
            <a:fld id="{0D309695-DEC3-40DA-9DF5-330280C9D0E8}" type="slidenum">
              <a:rPr lang="en-US" smtClean="0"/>
              <a:t>‹N›</a:t>
            </a:fld>
            <a:endParaRPr lang="en-US"/>
          </a:p>
        </p:txBody>
      </p:sp>
    </p:spTree>
    <p:extLst>
      <p:ext uri="{BB962C8B-B14F-4D97-AF65-F5344CB8AC3E}">
        <p14:creationId xmlns:p14="http://schemas.microsoft.com/office/powerpoint/2010/main" val="3281604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C2A98-C272-40D9-B75A-77A3D58678E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AD50DAC-9AC3-4A9A-91B7-6C95E4362561}"/>
              </a:ext>
            </a:extLst>
          </p:cNvPr>
          <p:cNvSpPr>
            <a:spLocks noGrp="1"/>
          </p:cNvSpPr>
          <p:nvPr>
            <p:ph type="pic" idx="1"/>
          </p:nvPr>
        </p:nvSpPr>
        <p:spPr>
          <a:xfrm>
            <a:off x="4370832" y="441324"/>
            <a:ext cx="7373112" cy="55114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3721B04-C243-49A9-B5D3-483379290943}"/>
              </a:ext>
            </a:extLst>
          </p:cNvPr>
          <p:cNvSpPr>
            <a:spLocks noGrp="1"/>
          </p:cNvSpPr>
          <p:nvPr>
            <p:ph type="body" sz="half" idx="2"/>
          </p:nvPr>
        </p:nvSpPr>
        <p:spPr>
          <a:xfrm>
            <a:off x="448056" y="1735200"/>
            <a:ext cx="3447288" cy="421475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E949C-DD35-44F6-B45A-35134D7E1299}"/>
              </a:ext>
            </a:extLst>
          </p:cNvPr>
          <p:cNvSpPr>
            <a:spLocks noGrp="1"/>
          </p:cNvSpPr>
          <p:nvPr>
            <p:ph type="dt" sz="half" idx="10"/>
          </p:nvPr>
        </p:nvSpPr>
        <p:spPr>
          <a:xfrm>
            <a:off x="438912" y="6153912"/>
            <a:ext cx="3456432" cy="502920"/>
          </a:xfrm>
          <a:prstGeom prst="rect">
            <a:avLst/>
          </a:prstGeom>
        </p:spPr>
        <p:txBody>
          <a:bodyPr/>
          <a:lstStyle/>
          <a:p>
            <a:fld id="{51D3F6BF-A585-41F8-88DF-7E5D069F892A}" type="datetime2">
              <a:rPr lang="en-US" smtClean="0"/>
              <a:t>Tuesday, November 29, 2022</a:t>
            </a:fld>
            <a:endParaRPr lang="en-US"/>
          </a:p>
        </p:txBody>
      </p:sp>
      <p:sp>
        <p:nvSpPr>
          <p:cNvPr id="6" name="Footer Placeholder 5">
            <a:extLst>
              <a:ext uri="{FF2B5EF4-FFF2-40B4-BE49-F238E27FC236}">
                <a16:creationId xmlns:a16="http://schemas.microsoft.com/office/drawing/2014/main" id="{6BC70102-4B8E-4FEC-9BB7-97FDC1EABF8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6693AF-08A9-4388-A9B8-174D53955998}"/>
              </a:ext>
            </a:extLst>
          </p:cNvPr>
          <p:cNvSpPr>
            <a:spLocks noGrp="1"/>
          </p:cNvSpPr>
          <p:nvPr>
            <p:ph type="sldNum" sz="quarter" idx="12"/>
          </p:nvPr>
        </p:nvSpPr>
        <p:spPr/>
        <p:txBody>
          <a:bodyPr/>
          <a:lstStyle/>
          <a:p>
            <a:fld id="{0D309695-DEC3-40DA-9DF5-330280C9D0E8}" type="slidenum">
              <a:rPr lang="en-US" smtClean="0"/>
              <a:t>‹N›</a:t>
            </a:fld>
            <a:endParaRPr lang="en-US"/>
          </a:p>
        </p:txBody>
      </p:sp>
    </p:spTree>
    <p:extLst>
      <p:ext uri="{BB962C8B-B14F-4D97-AF65-F5344CB8AC3E}">
        <p14:creationId xmlns:p14="http://schemas.microsoft.com/office/powerpoint/2010/main" val="3995626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33FC-38A1-463C-BF3D-0D99784E02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AFD076A-A004-4560-A43B-028624E20D17}"/>
              </a:ext>
            </a:extLst>
          </p:cNvPr>
          <p:cNvSpPr>
            <a:spLocks noGrp="1"/>
          </p:cNvSpPr>
          <p:nvPr>
            <p:ph type="body" orient="vert" idx="1"/>
          </p:nvPr>
        </p:nvSpPr>
        <p:spPr>
          <a:xfrm>
            <a:off x="448056" y="1956816"/>
            <a:ext cx="11301984" cy="3995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CFBA60-9309-4F2A-9FA9-305C4AFBECAF}"/>
              </a:ext>
            </a:extLst>
          </p:cNvPr>
          <p:cNvSpPr>
            <a:spLocks noGrp="1"/>
          </p:cNvSpPr>
          <p:nvPr>
            <p:ph type="dt" sz="half" idx="10"/>
          </p:nvPr>
        </p:nvSpPr>
        <p:spPr>
          <a:xfrm>
            <a:off x="438912" y="6153912"/>
            <a:ext cx="3456432" cy="502920"/>
          </a:xfrm>
          <a:prstGeom prst="rect">
            <a:avLst/>
          </a:prstGeom>
        </p:spPr>
        <p:txBody>
          <a:bodyPr/>
          <a:lstStyle/>
          <a:p>
            <a:fld id="{53CF612A-4CB0-4F57-9A87-F049CECB184D}" type="datetime2">
              <a:rPr lang="en-US" smtClean="0"/>
              <a:t>Tuesday, November 29, 2022</a:t>
            </a:fld>
            <a:endParaRPr lang="en-US"/>
          </a:p>
        </p:txBody>
      </p:sp>
      <p:sp>
        <p:nvSpPr>
          <p:cNvPr id="5" name="Footer Placeholder 4">
            <a:extLst>
              <a:ext uri="{FF2B5EF4-FFF2-40B4-BE49-F238E27FC236}">
                <a16:creationId xmlns:a16="http://schemas.microsoft.com/office/drawing/2014/main" id="{491BF451-928F-4E55-8A76-111D0E21121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B5EC161-BA80-4E93-AEB1-B61E38C098BB}"/>
              </a:ext>
            </a:extLst>
          </p:cNvPr>
          <p:cNvSpPr>
            <a:spLocks noGrp="1"/>
          </p:cNvSpPr>
          <p:nvPr>
            <p:ph type="sldNum" sz="quarter" idx="12"/>
          </p:nvPr>
        </p:nvSpPr>
        <p:spPr/>
        <p:txBody>
          <a:bodyPr/>
          <a:lstStyle/>
          <a:p>
            <a:fld id="{0D309695-DEC3-40DA-9DF5-330280C9D0E8}" type="slidenum">
              <a:rPr lang="en-US" smtClean="0"/>
              <a:t>‹N›</a:t>
            </a:fld>
            <a:endParaRPr lang="en-US"/>
          </a:p>
        </p:txBody>
      </p:sp>
    </p:spTree>
    <p:extLst>
      <p:ext uri="{BB962C8B-B14F-4D97-AF65-F5344CB8AC3E}">
        <p14:creationId xmlns:p14="http://schemas.microsoft.com/office/powerpoint/2010/main" val="3152728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44E3E-5EFE-4FCB-86A2-5E20CC6525EC}"/>
              </a:ext>
            </a:extLst>
          </p:cNvPr>
          <p:cNvSpPr>
            <a:spLocks noGrp="1"/>
          </p:cNvSpPr>
          <p:nvPr>
            <p:ph type="title" orient="vert"/>
          </p:nvPr>
        </p:nvSpPr>
        <p:spPr>
          <a:xfrm>
            <a:off x="10232136" y="448056"/>
            <a:ext cx="1581912" cy="550468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95005E-2E0C-4200-BF29-1135A35EE9B9}"/>
              </a:ext>
            </a:extLst>
          </p:cNvPr>
          <p:cNvSpPr>
            <a:spLocks noGrp="1"/>
          </p:cNvSpPr>
          <p:nvPr>
            <p:ph type="body" orient="vert" idx="1"/>
          </p:nvPr>
        </p:nvSpPr>
        <p:spPr>
          <a:xfrm>
            <a:off x="438912" y="438912"/>
            <a:ext cx="9436608" cy="55046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12BBBED-3B21-4271-BC0F-BBA258B59D48}"/>
              </a:ext>
            </a:extLst>
          </p:cNvPr>
          <p:cNvSpPr>
            <a:spLocks noGrp="1"/>
          </p:cNvSpPr>
          <p:nvPr>
            <p:ph type="dt" sz="half" idx="10"/>
          </p:nvPr>
        </p:nvSpPr>
        <p:spPr>
          <a:xfrm>
            <a:off x="438912" y="6153912"/>
            <a:ext cx="3456432" cy="502920"/>
          </a:xfrm>
          <a:prstGeom prst="rect">
            <a:avLst/>
          </a:prstGeom>
        </p:spPr>
        <p:txBody>
          <a:bodyPr/>
          <a:lstStyle/>
          <a:p>
            <a:fld id="{8F397F40-C8F7-4897-A6B8-241042F913A9}" type="datetime2">
              <a:rPr lang="en-US" smtClean="0"/>
              <a:t>Tuesday, November 29, 2022</a:t>
            </a:fld>
            <a:endParaRPr lang="en-US"/>
          </a:p>
        </p:txBody>
      </p:sp>
      <p:sp>
        <p:nvSpPr>
          <p:cNvPr id="5" name="Footer Placeholder 4">
            <a:extLst>
              <a:ext uri="{FF2B5EF4-FFF2-40B4-BE49-F238E27FC236}">
                <a16:creationId xmlns:a16="http://schemas.microsoft.com/office/drawing/2014/main" id="{2D89CED5-56F3-4943-8143-918F7A860CD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9C87180-7248-4741-8E3B-9AAFB414DD95}"/>
              </a:ext>
            </a:extLst>
          </p:cNvPr>
          <p:cNvSpPr>
            <a:spLocks noGrp="1"/>
          </p:cNvSpPr>
          <p:nvPr>
            <p:ph type="sldNum" sz="quarter" idx="12"/>
          </p:nvPr>
        </p:nvSpPr>
        <p:spPr/>
        <p:txBody>
          <a:bodyPr/>
          <a:lstStyle/>
          <a:p>
            <a:fld id="{0D309695-DEC3-40DA-9DF5-330280C9D0E8}" type="slidenum">
              <a:rPr lang="en-US" smtClean="0"/>
              <a:t>‹N›</a:t>
            </a:fld>
            <a:endParaRPr lang="en-US"/>
          </a:p>
        </p:txBody>
      </p:sp>
    </p:spTree>
    <p:extLst>
      <p:ext uri="{BB962C8B-B14F-4D97-AF65-F5344CB8AC3E}">
        <p14:creationId xmlns:p14="http://schemas.microsoft.com/office/powerpoint/2010/main" val="3039644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itazione">
    <p:spTree>
      <p:nvGrpSpPr>
        <p:cNvPr id="1" name=""/>
        <p:cNvGrpSpPr/>
        <p:nvPr/>
      </p:nvGrpSpPr>
      <p:grpSpPr>
        <a:xfrm>
          <a:off x="0" y="0"/>
          <a:ext cx="0" cy="0"/>
          <a:chOff x="0" y="0"/>
          <a:chExt cx="0" cy="0"/>
        </a:xfrm>
      </p:grpSpPr>
      <p:sp useBgFill="1">
        <p:nvSpPr>
          <p:cNvPr id="12" name="Rettangolo 11">
            <a:extLst>
              <a:ext uri="{FF2B5EF4-FFF2-40B4-BE49-F238E27FC236}">
                <a16:creationId xmlns:a16="http://schemas.microsoft.com/office/drawing/2014/main" id="{F03B5BF0-238D-481F-A15B-206D1E2FEDD2}"/>
              </a:ext>
              <a:ext uri="{C183D7F6-B498-43B3-948B-1728B52AA6E4}">
                <adec:decorative xmlns:adec="http://schemas.microsoft.com/office/drawing/2017/decorative" val="1"/>
              </a:ext>
            </a:extLst>
          </p:cNvPr>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useBgFill="1">
        <p:nvSpPr>
          <p:cNvPr id="13" name="Rettangolo 12">
            <a:extLst>
              <a:ext uri="{FF2B5EF4-FFF2-40B4-BE49-F238E27FC236}">
                <a16:creationId xmlns:a16="http://schemas.microsoft.com/office/drawing/2014/main" id="{7578E43B-8F1B-4CBD-B09E-5AD9A247E3F8}"/>
              </a:ext>
              <a:ext uri="{C183D7F6-B498-43B3-948B-1728B52AA6E4}">
                <adec:decorative xmlns:adec="http://schemas.microsoft.com/office/drawing/2017/decorative" val="1"/>
              </a:ext>
            </a:extLst>
          </p:cNvPr>
          <p:cNvSpPr/>
          <p:nvPr userDrawn="1"/>
        </p:nvSpPr>
        <p:spPr>
          <a:xfrm>
            <a:off x="-3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4" name="Cornice 13">
            <a:extLst>
              <a:ext uri="{FF2B5EF4-FFF2-40B4-BE49-F238E27FC236}">
                <a16:creationId xmlns:a16="http://schemas.microsoft.com/office/drawing/2014/main" id="{737C17C2-E2A6-4219-AE02-C8EAF943C472}"/>
              </a:ext>
              <a:ext uri="{C183D7F6-B498-43B3-948B-1728B52AA6E4}">
                <adec:decorative xmlns:adec="http://schemas.microsoft.com/office/drawing/2017/decorative" val="1"/>
              </a:ext>
            </a:extLst>
          </p:cNvPr>
          <p:cNvSpPr/>
          <p:nvPr userDrawn="1"/>
        </p:nvSpPr>
        <p:spPr>
          <a:xfrm>
            <a:off x="-389"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0" name="Segnaposto immagine 19">
            <a:extLst>
              <a:ext uri="{FF2B5EF4-FFF2-40B4-BE49-F238E27FC236}">
                <a16:creationId xmlns:a16="http://schemas.microsoft.com/office/drawing/2014/main" id="{AE7BC3CE-3806-41F3-B4F6-EBB2C3E9EA28}"/>
              </a:ext>
            </a:extLst>
          </p:cNvPr>
          <p:cNvSpPr>
            <a:spLocks noGrp="1"/>
          </p:cNvSpPr>
          <p:nvPr>
            <p:ph type="pic" sz="quarter" idx="13"/>
          </p:nvPr>
        </p:nvSpPr>
        <p:spPr>
          <a:xfrm>
            <a:off x="6096" y="484632"/>
            <a:ext cx="12179808" cy="5907024"/>
          </a:xfrm>
          <a:solidFill>
            <a:schemeClr val="accent6"/>
          </a:solidFill>
        </p:spPr>
        <p:txBody>
          <a:bodyPr rtlCol="0"/>
          <a:lstStyle/>
          <a:p>
            <a:pPr rtl="0"/>
            <a:r>
              <a:rPr lang="it-IT" noProof="0"/>
              <a:t>Fare clic sull'icona per inserire un'immagine</a:t>
            </a:r>
          </a:p>
        </p:txBody>
      </p:sp>
      <p:sp>
        <p:nvSpPr>
          <p:cNvPr id="6" name="Titolo 5">
            <a:extLst>
              <a:ext uri="{FF2B5EF4-FFF2-40B4-BE49-F238E27FC236}">
                <a16:creationId xmlns:a16="http://schemas.microsoft.com/office/drawing/2014/main" id="{FDC036CF-E92D-4E80-8E6B-1B06EDDFD7CF}"/>
              </a:ext>
            </a:extLst>
          </p:cNvPr>
          <p:cNvSpPr>
            <a:spLocks noGrp="1"/>
          </p:cNvSpPr>
          <p:nvPr>
            <p:ph type="title"/>
          </p:nvPr>
        </p:nvSpPr>
        <p:spPr>
          <a:xfrm>
            <a:off x="838200" y="1271016"/>
            <a:ext cx="4800600" cy="3749040"/>
          </a:xfrm>
        </p:spPr>
        <p:txBody>
          <a:bodyPr rtlCol="0" anchor="b" anchorCtr="0"/>
          <a:lstStyle>
            <a:lvl1pPr>
              <a:defRPr>
                <a:solidFill>
                  <a:schemeClr val="bg1"/>
                </a:solidFill>
                <a:effectLst>
                  <a:outerShdw blurRad="38100" dist="38100" dir="2700000" algn="tl">
                    <a:srgbClr val="000000">
                      <a:alpha val="43137"/>
                    </a:srgbClr>
                  </a:outerShdw>
                </a:effectLst>
              </a:defRPr>
            </a:lvl1pPr>
          </a:lstStyle>
          <a:p>
            <a:pPr rtl="0"/>
            <a:r>
              <a:rPr lang="it-IT" noProof="0"/>
              <a:t>Fare clic per modificare lo stile del titolo dello schema</a:t>
            </a:r>
          </a:p>
        </p:txBody>
      </p:sp>
      <p:sp>
        <p:nvSpPr>
          <p:cNvPr id="26" name="Segnaposto testo 25">
            <a:extLst>
              <a:ext uri="{FF2B5EF4-FFF2-40B4-BE49-F238E27FC236}">
                <a16:creationId xmlns:a16="http://schemas.microsoft.com/office/drawing/2014/main" id="{BADCFE1B-ABA2-4B11-B7DE-02CE383D6F22}"/>
              </a:ext>
            </a:extLst>
          </p:cNvPr>
          <p:cNvSpPr>
            <a:spLocks noGrp="1"/>
          </p:cNvSpPr>
          <p:nvPr>
            <p:ph type="body" sz="quarter" idx="15" hasCustomPrompt="1"/>
          </p:nvPr>
        </p:nvSpPr>
        <p:spPr>
          <a:xfrm>
            <a:off x="838200" y="4835779"/>
            <a:ext cx="4800600" cy="1066800"/>
          </a:xfrm>
        </p:spPr>
        <p:txBody>
          <a:bodyPr rtlCol="0">
            <a:normAutofit/>
          </a:bodyPr>
          <a:lstStyle>
            <a:lvl1pPr marL="228600" indent="0">
              <a:buNone/>
              <a:defRPr sz="2200">
                <a:solidFill>
                  <a:schemeClr val="bg1"/>
                </a:solidFill>
                <a:effectLst>
                  <a:outerShdw blurRad="38100" dist="38100" dir="2700000" algn="tl">
                    <a:srgbClr val="000000">
                      <a:alpha val="43137"/>
                    </a:srgbClr>
                  </a:outerShdw>
                </a:effectLst>
              </a:defRPr>
            </a:lvl1pPr>
          </a:lstStyle>
          <a:p>
            <a:pPr lvl="0" rtl="0"/>
            <a:r>
              <a:rPr lang="it-IT" noProof="0"/>
              <a:t>Fare clic per inserire il sottotitolo</a:t>
            </a:r>
          </a:p>
        </p:txBody>
      </p:sp>
      <p:sp>
        <p:nvSpPr>
          <p:cNvPr id="2" name="Segnaposto data 1">
            <a:extLst>
              <a:ext uri="{FF2B5EF4-FFF2-40B4-BE49-F238E27FC236}">
                <a16:creationId xmlns:a16="http://schemas.microsoft.com/office/drawing/2014/main" id="{118B9F00-8450-475B-B155-993BAF212AF6}"/>
              </a:ext>
            </a:extLst>
          </p:cNvPr>
          <p:cNvSpPr>
            <a:spLocks noGrp="1"/>
          </p:cNvSpPr>
          <p:nvPr>
            <p:ph type="dt" sz="half" idx="10"/>
          </p:nvPr>
        </p:nvSpPr>
        <p:spPr/>
        <p:txBody>
          <a:bodyPr rtlCol="0"/>
          <a:lstStyle/>
          <a:p>
            <a:pPr rtl="0"/>
            <a:r>
              <a:rPr lang="it-IT" noProof="0"/>
              <a:t>3/1/20XX</a:t>
            </a:r>
          </a:p>
        </p:txBody>
      </p:sp>
      <p:sp>
        <p:nvSpPr>
          <p:cNvPr id="3" name="Segnaposto piè di pagina 2">
            <a:extLst>
              <a:ext uri="{FF2B5EF4-FFF2-40B4-BE49-F238E27FC236}">
                <a16:creationId xmlns:a16="http://schemas.microsoft.com/office/drawing/2014/main" id="{5C0FDDA3-8E6F-42F7-BFBE-7FA9C647CA4E}"/>
              </a:ext>
            </a:extLst>
          </p:cNvPr>
          <p:cNvSpPr>
            <a:spLocks noGrp="1"/>
          </p:cNvSpPr>
          <p:nvPr>
            <p:ph type="ftr" sz="quarter" idx="11"/>
          </p:nvPr>
        </p:nvSpPr>
        <p:spPr/>
        <p:txBody>
          <a:bodyPr rtlCol="0"/>
          <a:lstStyle/>
          <a:p>
            <a:pPr rtl="0"/>
            <a:r>
              <a:rPr lang="it-IT" noProof="0"/>
              <a:t>TESTO A PIÈ DI PAGINA DI ESEMPIO</a:t>
            </a:r>
          </a:p>
        </p:txBody>
      </p:sp>
      <p:sp>
        <p:nvSpPr>
          <p:cNvPr id="4" name="Segnaposto numero diapositiva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rtlCol="0"/>
          <a:lstStyle/>
          <a:p>
            <a:pPr rtl="0"/>
            <a:fld id="{28844951-7827-47D4-8276-7DDE1FA7D85A}" type="slidenum">
              <a:rPr lang="it-IT" noProof="0" smtClean="0"/>
              <a:t>‹N›</a:t>
            </a:fld>
            <a:endParaRPr lang="it-IT" noProof="0"/>
          </a:p>
        </p:txBody>
      </p:sp>
    </p:spTree>
    <p:extLst>
      <p:ext uri="{BB962C8B-B14F-4D97-AF65-F5344CB8AC3E}">
        <p14:creationId xmlns:p14="http://schemas.microsoft.com/office/powerpoint/2010/main" val="2510524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11/29/2022</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683441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11/29/2022</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834358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11/29/2022</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0014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11/29/2022</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897341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11/29/2022</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07106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11/29/2022</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4166973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11/29/2022</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‹N›</a:t>
            </a:fld>
            <a:endParaRPr lang="en-US" dirty="0"/>
          </a:p>
        </p:txBody>
      </p:sp>
    </p:spTree>
    <p:extLst>
      <p:ext uri="{BB962C8B-B14F-4D97-AF65-F5344CB8AC3E}">
        <p14:creationId xmlns:p14="http://schemas.microsoft.com/office/powerpoint/2010/main" val="342692404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8AE4332-4C56-42A3-B979-6E30FFE530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54F28C9-BA40-46C1-839C-9AEBF1B65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F2BAB37-5888-4171-B70C-21D387B5E4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BFA62-A2C0-43CF-A953-4B54E81965C7}" type="datetimeFigureOut">
              <a:rPr lang="it-IT" smtClean="0"/>
              <a:t>29/11/2022</a:t>
            </a:fld>
            <a:endParaRPr lang="it-IT"/>
          </a:p>
        </p:txBody>
      </p:sp>
      <p:sp>
        <p:nvSpPr>
          <p:cNvPr id="5" name="Segnaposto piè di pagina 4">
            <a:extLst>
              <a:ext uri="{FF2B5EF4-FFF2-40B4-BE49-F238E27FC236}">
                <a16:creationId xmlns:a16="http://schemas.microsoft.com/office/drawing/2014/main" id="{A7EEB3CA-48BC-44A9-BCB2-7F2F77BCD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00965F3-8242-4724-835E-50B609ED4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FB86E-B0F0-485F-85A9-1DBB84299D3D}" type="slidenum">
              <a:rPr lang="it-IT" smtClean="0"/>
              <a:t>‹N›</a:t>
            </a:fld>
            <a:endParaRPr lang="it-IT"/>
          </a:p>
        </p:txBody>
      </p:sp>
    </p:spTree>
    <p:extLst>
      <p:ext uri="{BB962C8B-B14F-4D97-AF65-F5344CB8AC3E}">
        <p14:creationId xmlns:p14="http://schemas.microsoft.com/office/powerpoint/2010/main" val="274383120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DBCE8-F60C-4E3A-83C0-BDE8DD2DE1FD}"/>
              </a:ext>
            </a:extLst>
          </p:cNvPr>
          <p:cNvSpPr>
            <a:spLocks noGrp="1"/>
          </p:cNvSpPr>
          <p:nvPr>
            <p:ph type="title"/>
          </p:nvPr>
        </p:nvSpPr>
        <p:spPr>
          <a:xfrm>
            <a:off x="448056" y="388800"/>
            <a:ext cx="11301984" cy="1141200"/>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BC57F-72F2-48BC-B1EE-1F2C6155D72E}"/>
              </a:ext>
            </a:extLst>
          </p:cNvPr>
          <p:cNvSpPr>
            <a:spLocks noGrp="1"/>
          </p:cNvSpPr>
          <p:nvPr>
            <p:ph type="body" idx="1"/>
          </p:nvPr>
        </p:nvSpPr>
        <p:spPr>
          <a:xfrm>
            <a:off x="448056" y="1733550"/>
            <a:ext cx="11293200" cy="3783013"/>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30FBC45-A4BC-4EE5-82B1-8BC79122559A}"/>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6" name="Slide Number Placeholder 5">
            <a:extLst>
              <a:ext uri="{FF2B5EF4-FFF2-40B4-BE49-F238E27FC236}">
                <a16:creationId xmlns:a16="http://schemas.microsoft.com/office/drawing/2014/main" id="{725E1300-1995-409E-B058-59180872B6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‹N›</a:t>
            </a:fld>
            <a:endParaRPr lang="en-US" dirty="0"/>
          </a:p>
        </p:txBody>
      </p:sp>
      <p:sp>
        <p:nvSpPr>
          <p:cNvPr id="10" name="Date Placeholder 3">
            <a:extLst>
              <a:ext uri="{FF2B5EF4-FFF2-40B4-BE49-F238E27FC236}">
                <a16:creationId xmlns:a16="http://schemas.microsoft.com/office/drawing/2014/main" id="{639030E9-7F3B-403F-96B2-7C2C627C30A0}"/>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Tuesday, November 29, 2022</a:t>
            </a:fld>
            <a:endParaRPr lang="en-US" dirty="0"/>
          </a:p>
        </p:txBody>
      </p:sp>
    </p:spTree>
    <p:extLst>
      <p:ext uri="{BB962C8B-B14F-4D97-AF65-F5344CB8AC3E}">
        <p14:creationId xmlns:p14="http://schemas.microsoft.com/office/powerpoint/2010/main" val="261987148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hf sldNum="0" hdr="0" ftr="0" dt="0"/>
  <p:txStyles>
    <p:titleStyle>
      <a:lvl1pPr algn="l" defTabSz="914400" rtl="0" eaLnBrk="1" latinLnBrk="0" hangingPunct="1">
        <a:lnSpc>
          <a:spcPct val="90000"/>
        </a:lnSpc>
        <a:spcBef>
          <a:spcPct val="0"/>
        </a:spcBef>
        <a:buNone/>
        <a:defRPr sz="2800" i="1" kern="1200">
          <a:solidFill>
            <a:schemeClr val="tx2"/>
          </a:solidFill>
          <a:latin typeface="+mj-lt"/>
          <a:ea typeface="+mj-ea"/>
          <a:cs typeface="+mj-cs"/>
        </a:defRPr>
      </a:lvl1pPr>
    </p:titleStyle>
    <p:bodyStyle>
      <a:lvl1pPr marL="450000" indent="-448056" algn="l" defTabSz="914400" rtl="0" eaLnBrk="1" latinLnBrk="0" hangingPunct="1">
        <a:lnSpc>
          <a:spcPct val="140000"/>
        </a:lnSpc>
        <a:spcBef>
          <a:spcPts val="1000"/>
        </a:spcBef>
        <a:buFont typeface="Calibri Light" panose="020F0302020204030204" pitchFamily="34" charset="0"/>
        <a:buChar char="→"/>
        <a:defRPr sz="1800" kern="1200">
          <a:solidFill>
            <a:schemeClr val="tx2">
              <a:alpha val="55000"/>
            </a:schemeClr>
          </a:solidFill>
          <a:latin typeface="+mn-lt"/>
          <a:ea typeface="+mn-ea"/>
          <a:cs typeface="+mn-cs"/>
        </a:defRPr>
      </a:lvl1pPr>
      <a:lvl2pPr marL="90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2pPr>
      <a:lvl3pPr marL="135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3pPr>
      <a:lvl4pPr marL="180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4pPr>
      <a:lvl5pPr marL="225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data 7">
            <a:extLst>
              <a:ext uri="{FF2B5EF4-FFF2-40B4-BE49-F238E27FC236}">
                <a16:creationId xmlns:a16="http://schemas.microsoft.com/office/drawing/2014/main" id="{C655DE35-F5C8-715C-5962-DAD3C409C9BA}"/>
              </a:ext>
            </a:extLst>
          </p:cNvPr>
          <p:cNvSpPr>
            <a:spLocks noGrp="1"/>
          </p:cNvSpPr>
          <p:nvPr>
            <p:ph type="dt" sz="half" idx="10"/>
          </p:nvPr>
        </p:nvSpPr>
        <p:spPr>
          <a:xfrm>
            <a:off x="838200" y="6429375"/>
            <a:ext cx="2743200" cy="365125"/>
          </a:xfrm>
        </p:spPr>
        <p:txBody>
          <a:bodyPr anchor="ctr">
            <a:normAutofit/>
          </a:bodyPr>
          <a:lstStyle/>
          <a:p>
            <a:pPr rtl="0">
              <a:spcAft>
                <a:spcPts val="600"/>
              </a:spcAft>
            </a:pPr>
            <a:endParaRPr lang="it-IT" noProof="0" dirty="0"/>
          </a:p>
        </p:txBody>
      </p:sp>
      <p:sp>
        <p:nvSpPr>
          <p:cNvPr id="9" name="Segnaposto piè di pagina 8">
            <a:extLst>
              <a:ext uri="{FF2B5EF4-FFF2-40B4-BE49-F238E27FC236}">
                <a16:creationId xmlns:a16="http://schemas.microsoft.com/office/drawing/2014/main" id="{A102B14E-72BD-1733-11C3-91203A00152A}"/>
              </a:ext>
            </a:extLst>
          </p:cNvPr>
          <p:cNvSpPr>
            <a:spLocks noGrp="1"/>
          </p:cNvSpPr>
          <p:nvPr>
            <p:ph type="ftr" sz="quarter" idx="11"/>
          </p:nvPr>
        </p:nvSpPr>
        <p:spPr>
          <a:xfrm>
            <a:off x="4038600" y="6429375"/>
            <a:ext cx="4114800" cy="365125"/>
          </a:xfrm>
        </p:spPr>
        <p:txBody>
          <a:bodyPr anchor="ctr">
            <a:normAutofit/>
          </a:bodyPr>
          <a:lstStyle/>
          <a:p>
            <a:pPr rtl="0">
              <a:spcAft>
                <a:spcPts val="600"/>
              </a:spcAft>
            </a:pPr>
            <a:endParaRPr lang="it-IT" noProof="0" dirty="0"/>
          </a:p>
        </p:txBody>
      </p:sp>
      <p:sp>
        <p:nvSpPr>
          <p:cNvPr id="3" name="Segnaposto immagine 2">
            <a:extLst>
              <a:ext uri="{FF2B5EF4-FFF2-40B4-BE49-F238E27FC236}">
                <a16:creationId xmlns:a16="http://schemas.microsoft.com/office/drawing/2014/main" id="{9EE8C93A-FC12-491C-AA5F-761DAC8CB413}"/>
              </a:ext>
            </a:extLst>
          </p:cNvPr>
          <p:cNvSpPr>
            <a:spLocks noGrp="1"/>
          </p:cNvSpPr>
          <p:nvPr>
            <p:ph type="pic" sz="quarter" idx="13"/>
          </p:nvPr>
        </p:nvSpPr>
        <p:spPr>
          <a:xfrm>
            <a:off x="341643" y="484632"/>
            <a:ext cx="11508713" cy="5907024"/>
          </a:xfrm>
        </p:spPr>
      </p:sp>
      <p:pic>
        <p:nvPicPr>
          <p:cNvPr id="4" name="MyVideo_Tb">
            <a:hlinkClick r:id="" action="ppaction://media"/>
            <a:extLst>
              <a:ext uri="{FF2B5EF4-FFF2-40B4-BE49-F238E27FC236}">
                <a16:creationId xmlns:a16="http://schemas.microsoft.com/office/drawing/2014/main" id="{78B2F825-FEE5-4752-B571-1E067A9160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1645" y="410178"/>
            <a:ext cx="11508712" cy="6019197"/>
          </a:xfrm>
          <a:prstGeom prst="rect">
            <a:avLst/>
          </a:prstGeom>
        </p:spPr>
      </p:pic>
    </p:spTree>
    <p:extLst>
      <p:ext uri="{BB962C8B-B14F-4D97-AF65-F5344CB8AC3E}">
        <p14:creationId xmlns:p14="http://schemas.microsoft.com/office/powerpoint/2010/main" val="234130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6" name="Picture 15">
            <a:extLst>
              <a:ext uri="{FF2B5EF4-FFF2-40B4-BE49-F238E27FC236}">
                <a16:creationId xmlns:a16="http://schemas.microsoft.com/office/drawing/2014/main" id="{18CBEC9D-9F9B-4383-B986-DE5B184A9A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40500" t="44401"/>
          <a:stretch/>
        </p:blipFill>
        <p:spPr>
          <a:xfrm>
            <a:off x="-3048" y="-1"/>
            <a:ext cx="1146048" cy="1070909"/>
          </a:xfrm>
          <a:prstGeom prst="rect">
            <a:avLst/>
          </a:prstGeom>
        </p:spPr>
      </p:pic>
      <p:pic>
        <p:nvPicPr>
          <p:cNvPr id="5" name="Segnaposto contenuto 4" descr="Immagine che contiene toeletta&#10;&#10;Descrizione generata automaticamente">
            <a:extLst>
              <a:ext uri="{FF2B5EF4-FFF2-40B4-BE49-F238E27FC236}">
                <a16:creationId xmlns:a16="http://schemas.microsoft.com/office/drawing/2014/main" id="{D38FBDEC-D642-4428-BEA6-6F7FE5371843}"/>
              </a:ext>
            </a:extLst>
          </p:cNvPr>
          <p:cNvPicPr>
            <a:picLocks noChangeAspect="1"/>
          </p:cNvPicPr>
          <p:nvPr/>
        </p:nvPicPr>
        <p:blipFill>
          <a:blip r:embed="rId3"/>
          <a:stretch>
            <a:fillRect/>
          </a:stretch>
        </p:blipFill>
        <p:spPr>
          <a:xfrm>
            <a:off x="2982686" y="326571"/>
            <a:ext cx="7141027" cy="6335485"/>
          </a:xfrm>
          <a:prstGeom prst="rect">
            <a:avLst/>
          </a:prstGeom>
        </p:spPr>
      </p:pic>
      <p:pic>
        <p:nvPicPr>
          <p:cNvPr id="18" name="Picture 17">
            <a:extLst>
              <a:ext uri="{FF2B5EF4-FFF2-40B4-BE49-F238E27FC236}">
                <a16:creationId xmlns:a16="http://schemas.microsoft.com/office/drawing/2014/main" id="{AFE52FC7-B3EF-46A4-B8CE-292164EC92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73964"/>
          <a:stretch/>
        </p:blipFill>
        <p:spPr>
          <a:xfrm>
            <a:off x="11527047" y="3144779"/>
            <a:ext cx="661905" cy="2548349"/>
          </a:xfrm>
          <a:prstGeom prst="rect">
            <a:avLst/>
          </a:prstGeom>
        </p:spPr>
      </p:pic>
    </p:spTree>
    <p:extLst>
      <p:ext uri="{BB962C8B-B14F-4D97-AF65-F5344CB8AC3E}">
        <p14:creationId xmlns:p14="http://schemas.microsoft.com/office/powerpoint/2010/main" val="585204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7">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5" name="Rectangle 29">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6" name="Rectangle 31">
            <a:extLst>
              <a:ext uri="{FF2B5EF4-FFF2-40B4-BE49-F238E27FC236}">
                <a16:creationId xmlns:a16="http://schemas.microsoft.com/office/drawing/2014/main" id="{61B17B84-F8A7-4053-9C9D-91E3CA7F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88951" cy="6858000"/>
          </a:xfrm>
          <a:prstGeom prst="rect">
            <a:avLst/>
          </a:prstGeom>
          <a:blipFill dpi="0" rotWithShape="1">
            <a:blip r:embed="rId2">
              <a:alphaModFix amt="30000"/>
              <a:lum bright="70000" contrast="-70000"/>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magine 4">
            <a:extLst>
              <a:ext uri="{FF2B5EF4-FFF2-40B4-BE49-F238E27FC236}">
                <a16:creationId xmlns:a16="http://schemas.microsoft.com/office/drawing/2014/main" id="{8770279A-B180-4AC9-B365-29728256097D}"/>
              </a:ext>
            </a:extLst>
          </p:cNvPr>
          <p:cNvPicPr>
            <a:picLocks noChangeAspect="1"/>
          </p:cNvPicPr>
          <p:nvPr/>
        </p:nvPicPr>
        <p:blipFill rotWithShape="1">
          <a:blip r:embed="rId3">
            <a:alphaModFix amt="70000"/>
          </a:blip>
          <a:srcRect t="14842" r="-1" b="14841"/>
          <a:stretch/>
        </p:blipFill>
        <p:spPr>
          <a:xfrm>
            <a:off x="20" y="10"/>
            <a:ext cx="12188932" cy="6856614"/>
          </a:xfrm>
          <a:prstGeom prst="rect">
            <a:avLst/>
          </a:prstGeom>
        </p:spPr>
      </p:pic>
      <p:sp>
        <p:nvSpPr>
          <p:cNvPr id="2" name="Titolo 1">
            <a:extLst>
              <a:ext uri="{FF2B5EF4-FFF2-40B4-BE49-F238E27FC236}">
                <a16:creationId xmlns:a16="http://schemas.microsoft.com/office/drawing/2014/main" id="{3D61EA3A-E555-4454-8272-52058CF69942}"/>
              </a:ext>
            </a:extLst>
          </p:cNvPr>
          <p:cNvSpPr>
            <a:spLocks noGrp="1"/>
          </p:cNvSpPr>
          <p:nvPr>
            <p:ph type="ctrTitle"/>
          </p:nvPr>
        </p:nvSpPr>
        <p:spPr>
          <a:xfrm>
            <a:off x="838200" y="740211"/>
            <a:ext cx="7530685" cy="1524018"/>
          </a:xfrm>
        </p:spPr>
        <p:txBody>
          <a:bodyPr>
            <a:normAutofit/>
          </a:bodyPr>
          <a:lstStyle/>
          <a:p>
            <a:pPr algn="l"/>
            <a:r>
              <a:rPr lang="it-IT" sz="5200" dirty="0">
                <a:solidFill>
                  <a:srgbClr val="FFFFFF"/>
                </a:solidFill>
              </a:rPr>
              <a:t>ANNUNCIAZIONE</a:t>
            </a:r>
          </a:p>
        </p:txBody>
      </p:sp>
      <p:sp>
        <p:nvSpPr>
          <p:cNvPr id="3" name="Sottotitolo 2">
            <a:extLst>
              <a:ext uri="{FF2B5EF4-FFF2-40B4-BE49-F238E27FC236}">
                <a16:creationId xmlns:a16="http://schemas.microsoft.com/office/drawing/2014/main" id="{BDA9EB49-F24C-44F5-B4C3-ADE69306FFD8}"/>
              </a:ext>
            </a:extLst>
          </p:cNvPr>
          <p:cNvSpPr>
            <a:spLocks noGrp="1"/>
          </p:cNvSpPr>
          <p:nvPr>
            <p:ph type="subTitle" idx="1"/>
          </p:nvPr>
        </p:nvSpPr>
        <p:spPr>
          <a:xfrm>
            <a:off x="838200" y="3222172"/>
            <a:ext cx="7583133" cy="4201886"/>
          </a:xfrm>
        </p:spPr>
        <p:txBody>
          <a:bodyPr>
            <a:noAutofit/>
          </a:bodyPr>
          <a:lstStyle/>
          <a:p>
            <a:pPr algn="l"/>
            <a:r>
              <a:rPr lang="it-IT" sz="6000" dirty="0">
                <a:solidFill>
                  <a:srgbClr val="FFFFFF"/>
                </a:solidFill>
              </a:rPr>
              <a:t>Dio chiama una donna ad essere Sua Madre</a:t>
            </a:r>
          </a:p>
        </p:txBody>
      </p:sp>
    </p:spTree>
    <p:extLst>
      <p:ext uri="{BB962C8B-B14F-4D97-AF65-F5344CB8AC3E}">
        <p14:creationId xmlns:p14="http://schemas.microsoft.com/office/powerpoint/2010/main" val="2159202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The Nativity - Lannunciazione.mp4" descr="The Nativity - Lannunciazione.mp4">
            <a:hlinkClick r:id="" action="ppaction://media"/>
            <a:extLst>
              <a:ext uri="{FF2B5EF4-FFF2-40B4-BE49-F238E27FC236}">
                <a16:creationId xmlns:a16="http://schemas.microsoft.com/office/drawing/2014/main" id="{21633419-CA42-BC48-ACCF-0634EC44F6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479" y="456986"/>
            <a:ext cx="10566405" cy="5943600"/>
          </a:xfrm>
          <a:prstGeom prst="rect">
            <a:avLst/>
          </a:prstGeom>
        </p:spPr>
      </p:pic>
      <p:pic>
        <p:nvPicPr>
          <p:cNvPr id="7" name="The Nativity - Lannunciazione.mp4" descr="The Nativity - Lannunciazione.mp4">
            <a:hlinkClick r:id="" action="ppaction://media"/>
            <a:extLst>
              <a:ext uri="{FF2B5EF4-FFF2-40B4-BE49-F238E27FC236}">
                <a16:creationId xmlns:a16="http://schemas.microsoft.com/office/drawing/2014/main" id="{F83A2417-9144-45C7-9AF1-58180CD30B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879" y="609386"/>
            <a:ext cx="10566405" cy="5943600"/>
          </a:xfrm>
          <a:prstGeom prst="rect">
            <a:avLst/>
          </a:prstGeom>
        </p:spPr>
      </p:pic>
    </p:spTree>
    <p:extLst>
      <p:ext uri="{BB962C8B-B14F-4D97-AF65-F5344CB8AC3E}">
        <p14:creationId xmlns:p14="http://schemas.microsoft.com/office/powerpoint/2010/main" val="100997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2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02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p:cTn id="22"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22" name="Picture 11">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pic>
        <p:nvPicPr>
          <p:cNvPr id="23" name="Picture 13">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3" name="Segnaposto contenuto 2">
            <a:extLst>
              <a:ext uri="{FF2B5EF4-FFF2-40B4-BE49-F238E27FC236}">
                <a16:creationId xmlns:a16="http://schemas.microsoft.com/office/drawing/2014/main" id="{E445816E-730A-49DC-ADFA-5C7000ACC901}"/>
              </a:ext>
            </a:extLst>
          </p:cNvPr>
          <p:cNvSpPr>
            <a:spLocks noGrp="1"/>
          </p:cNvSpPr>
          <p:nvPr>
            <p:ph idx="1"/>
          </p:nvPr>
        </p:nvSpPr>
        <p:spPr>
          <a:xfrm>
            <a:off x="1371601" y="141890"/>
            <a:ext cx="9372600" cy="6495393"/>
          </a:xfrm>
        </p:spPr>
        <p:txBody>
          <a:bodyPr anchor="ctr">
            <a:normAutofit lnSpcReduction="10000"/>
          </a:bodyPr>
          <a:lstStyle/>
          <a:p>
            <a:pPr marL="0" marR="0" lvl="0" indent="0" algn="just" defTabSz="914400" rtl="0" eaLnBrk="1" fontAlgn="auto" latinLnBrk="0" hangingPunct="1">
              <a:lnSpc>
                <a:spcPct val="94000"/>
              </a:lnSpc>
              <a:spcBef>
                <a:spcPts val="1000"/>
              </a:spcBef>
              <a:spcAft>
                <a:spcPts val="200"/>
              </a:spcAft>
              <a:buClrTx/>
              <a:buSzTx/>
              <a:buFont typeface="Franklin Gothic Book" panose="020B0503020102020204" pitchFamily="34" charset="0"/>
              <a:buNone/>
              <a:tabLst/>
              <a:defRPr/>
            </a:pP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L’angelo </a:t>
            </a:r>
            <a:r>
              <a:rPr kumimoji="0" lang="it-IT" sz="3600" b="0" i="0" u="none" strike="noStrike" kern="1200" cap="none" spc="0" normalizeH="0" baseline="0" noProof="0" dirty="0">
                <a:ln>
                  <a:noFill/>
                </a:ln>
                <a:solidFill>
                  <a:srgbClr val="FF0000"/>
                </a:solidFill>
                <a:effectLst/>
                <a:uLnTx/>
                <a:uFillTx/>
                <a:latin typeface="Franklin Gothic Book" panose="020B0503020102020204"/>
                <a:ea typeface="+mn-ea"/>
                <a:cs typeface="+mn-cs"/>
              </a:rPr>
              <a:t>Gabriele</a:t>
            </a: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 fu mandato da Dio a Nazareth, a una vergine, promessa sposa di un uomo della casa di </a:t>
            </a:r>
            <a:r>
              <a:rPr kumimoji="0" lang="it-IT" sz="3600" b="0" i="0" u="none" strike="noStrike" kern="1200" cap="none" spc="0" normalizeH="0" baseline="0" noProof="0" dirty="0">
                <a:ln>
                  <a:noFill/>
                </a:ln>
                <a:solidFill>
                  <a:srgbClr val="FF0000"/>
                </a:solidFill>
                <a:effectLst/>
                <a:uLnTx/>
                <a:uFillTx/>
                <a:latin typeface="Franklin Gothic Book" panose="020B0503020102020204"/>
                <a:ea typeface="+mn-ea"/>
                <a:cs typeface="+mn-cs"/>
              </a:rPr>
              <a:t>Davide</a:t>
            </a: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 chiamato </a:t>
            </a:r>
            <a:r>
              <a:rPr kumimoji="0" lang="it-IT" sz="3600" b="0" i="0" u="none" strike="noStrike" kern="1200" cap="none" spc="0" normalizeH="0" baseline="0" noProof="0" dirty="0">
                <a:ln>
                  <a:noFill/>
                </a:ln>
                <a:solidFill>
                  <a:srgbClr val="FF0000"/>
                </a:solidFill>
                <a:effectLst/>
                <a:uLnTx/>
                <a:uFillTx/>
                <a:latin typeface="Franklin Gothic Book" panose="020B0503020102020204"/>
                <a:ea typeface="+mn-ea"/>
                <a:cs typeface="+mn-cs"/>
              </a:rPr>
              <a:t>Giuseppe</a:t>
            </a: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a:t>
            </a:r>
          </a:p>
          <a:p>
            <a:pPr marL="0" marR="0" lvl="0" indent="0" algn="just" defTabSz="914400" rtl="0" eaLnBrk="1" fontAlgn="auto" latinLnBrk="0" hangingPunct="1">
              <a:lnSpc>
                <a:spcPct val="94000"/>
              </a:lnSpc>
              <a:spcBef>
                <a:spcPts val="1000"/>
              </a:spcBef>
              <a:spcAft>
                <a:spcPts val="200"/>
              </a:spcAft>
              <a:buClrTx/>
              <a:buSzTx/>
              <a:buFont typeface="Franklin Gothic Book" panose="020B0503020102020204" pitchFamily="34" charset="0"/>
              <a:buNone/>
              <a:tabLst/>
              <a:defRPr/>
            </a:pP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La vergine si chiamava </a:t>
            </a:r>
            <a:r>
              <a:rPr kumimoji="0" lang="it-IT" sz="3600" b="0" i="0" u="none" strike="noStrike" kern="1200" cap="none" spc="0" normalizeH="0" baseline="0" noProof="0" dirty="0">
                <a:ln>
                  <a:noFill/>
                </a:ln>
                <a:solidFill>
                  <a:srgbClr val="FF0000"/>
                </a:solidFill>
                <a:effectLst/>
                <a:uLnTx/>
                <a:uFillTx/>
                <a:latin typeface="Franklin Gothic Book" panose="020B0503020102020204"/>
                <a:ea typeface="+mn-ea"/>
                <a:cs typeface="+mn-cs"/>
              </a:rPr>
              <a:t>Maria</a:t>
            </a: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 Entrando da lei, disse: “Ti saluto, o piena di grazia, il Signore è con te”.</a:t>
            </a:r>
          </a:p>
          <a:p>
            <a:pPr marL="0" marR="0" lvl="0" indent="0" algn="just" defTabSz="914400" rtl="0" eaLnBrk="1" fontAlgn="auto" latinLnBrk="0" hangingPunct="1">
              <a:lnSpc>
                <a:spcPct val="94000"/>
              </a:lnSpc>
              <a:spcBef>
                <a:spcPts val="1000"/>
              </a:spcBef>
              <a:spcAft>
                <a:spcPts val="200"/>
              </a:spcAft>
              <a:buClrTx/>
              <a:buSzTx/>
              <a:buFont typeface="Franklin Gothic Book" panose="020B0503020102020204" pitchFamily="34" charset="0"/>
              <a:buNone/>
              <a:tabLst/>
              <a:defRPr/>
            </a:pP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A queste parole ella rimase turbata. L’angelo le disse: “Non temere, Maria, perché hai trovato grazia presso Dio. Ecco, concepirai un figlio, lo darai alla luce e lo chiamerai </a:t>
            </a:r>
            <a:r>
              <a:rPr kumimoji="0" lang="it-IT" sz="3600" b="0" i="0" u="none" strike="noStrike" kern="1200" cap="none" spc="0" normalizeH="0" baseline="0" noProof="0" dirty="0">
                <a:ln>
                  <a:noFill/>
                </a:ln>
                <a:solidFill>
                  <a:srgbClr val="FF0000"/>
                </a:solidFill>
                <a:effectLst/>
                <a:uLnTx/>
                <a:uFillTx/>
                <a:latin typeface="Franklin Gothic Book" panose="020B0503020102020204"/>
                <a:ea typeface="+mn-ea"/>
                <a:cs typeface="+mn-cs"/>
              </a:rPr>
              <a:t>Gesù</a:t>
            </a: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 Sarà grande e chiamato Figlio dell’Altissimo; il Signore Dio gli darà il trono di Davide e il suo regno non avrà fine”.</a:t>
            </a:r>
          </a:p>
          <a:p>
            <a:endParaRPr lang="it-IT" sz="1800" dirty="0">
              <a:solidFill>
                <a:schemeClr val="tx2"/>
              </a:solidFill>
            </a:endParaRPr>
          </a:p>
        </p:txBody>
      </p:sp>
    </p:spTree>
    <p:extLst>
      <p:ext uri="{BB962C8B-B14F-4D97-AF65-F5344CB8AC3E}">
        <p14:creationId xmlns:p14="http://schemas.microsoft.com/office/powerpoint/2010/main" val="1057154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2" name="Rectangle 11">
            <a:extLst>
              <a:ext uri="{FF2B5EF4-FFF2-40B4-BE49-F238E27FC236}">
                <a16:creationId xmlns:a16="http://schemas.microsoft.com/office/drawing/2014/main" id="{26B0FCFA-8A2E-4F10-87BD-34565BD7C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32DA72A5-2775-4FE6-9A97-1C8DEE0E0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6" name="Picture 15">
            <a:extLst>
              <a:ext uri="{FF2B5EF4-FFF2-40B4-BE49-F238E27FC236}">
                <a16:creationId xmlns:a16="http://schemas.microsoft.com/office/drawing/2014/main" id="{28966E53-3C41-4F5A-A432-755BFE5D75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9600" y="533400"/>
            <a:ext cx="2438400" cy="2438400"/>
          </a:xfrm>
          <a:prstGeom prst="rect">
            <a:avLst/>
          </a:prstGeom>
        </p:spPr>
      </p:pic>
      <p:pic>
        <p:nvPicPr>
          <p:cNvPr id="18" name="Picture 17">
            <a:extLst>
              <a:ext uri="{FF2B5EF4-FFF2-40B4-BE49-F238E27FC236}">
                <a16:creationId xmlns:a16="http://schemas.microsoft.com/office/drawing/2014/main" id="{D47F75BB-A3CB-4161-B316-A2A9C88F72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a:off x="10820400" y="3144779"/>
            <a:ext cx="1371600" cy="2548349"/>
          </a:xfrm>
          <a:prstGeom prst="rect">
            <a:avLst/>
          </a:prstGeom>
        </p:spPr>
      </p:pic>
      <p:sp>
        <p:nvSpPr>
          <p:cNvPr id="2" name="Titolo 1">
            <a:extLst>
              <a:ext uri="{FF2B5EF4-FFF2-40B4-BE49-F238E27FC236}">
                <a16:creationId xmlns:a16="http://schemas.microsoft.com/office/drawing/2014/main" id="{4D9F920B-AE51-4A86-81BD-E873952F17B5}"/>
              </a:ext>
            </a:extLst>
          </p:cNvPr>
          <p:cNvSpPr>
            <a:spLocks noGrp="1"/>
          </p:cNvSpPr>
          <p:nvPr>
            <p:ph type="title"/>
          </p:nvPr>
        </p:nvSpPr>
        <p:spPr>
          <a:xfrm>
            <a:off x="3047999" y="173421"/>
            <a:ext cx="7772401" cy="7110248"/>
          </a:xfrm>
        </p:spPr>
        <p:txBody>
          <a:bodyPr vert="horz" lIns="91440" tIns="45720" rIns="91440" bIns="45720" rtlCol="0" anchor="b">
            <a:noAutofit/>
          </a:bodyPr>
          <a:lstStyle/>
          <a:p>
            <a:pPr marL="0" marR="0" lvl="0" indent="0" algn="just" defTabSz="457200" rtl="0" eaLnBrk="1" fontAlgn="auto" latinLnBrk="0" hangingPunct="1">
              <a:lnSpc>
                <a:spcPct val="100000"/>
              </a:lnSpc>
              <a:spcBef>
                <a:spcPts val="0"/>
              </a:spcBef>
              <a:spcAft>
                <a:spcPts val="0"/>
              </a:spcAft>
              <a:tabLst/>
              <a:defRPr/>
            </a:pPr>
            <a:r>
              <a:rPr kumimoji="0" lang="it-IT" sz="3400" b="0" i="0" u="none" strike="noStrike" kern="1200" cap="none" spc="0" normalizeH="0" baseline="0" noProof="0" dirty="0">
                <a:ln>
                  <a:noFill/>
                </a:ln>
                <a:solidFill>
                  <a:prstClr val="black"/>
                </a:solidFill>
                <a:effectLst/>
                <a:uLnTx/>
                <a:uFillTx/>
                <a:latin typeface="Franklin Gothic Book" panose="020B0503020102020204"/>
                <a:ea typeface="+mn-ea"/>
                <a:cs typeface="+mn-cs"/>
              </a:rPr>
              <a:t>Allora Maria disse all’angelo: “</a:t>
            </a:r>
            <a:r>
              <a:rPr kumimoji="0" lang="it-IT" sz="3400" b="0" i="0" u="none" strike="noStrike" kern="1200" cap="none" spc="0" normalizeH="0" baseline="0" noProof="0" dirty="0">
                <a:ln>
                  <a:noFill/>
                </a:ln>
                <a:solidFill>
                  <a:srgbClr val="0070C0"/>
                </a:solidFill>
                <a:effectLst/>
                <a:uLnTx/>
                <a:uFillTx/>
                <a:latin typeface="Franklin Gothic Book" panose="020B0503020102020204"/>
                <a:ea typeface="+mn-ea"/>
                <a:cs typeface="+mn-cs"/>
              </a:rPr>
              <a:t>Come è possibile</a:t>
            </a:r>
            <a:r>
              <a:rPr kumimoji="0" lang="it-IT" sz="3400" b="0" i="0" u="none" strike="noStrike" kern="1200" cap="none" spc="0" normalizeH="0" baseline="0" noProof="0" dirty="0">
                <a:ln>
                  <a:noFill/>
                </a:ln>
                <a:solidFill>
                  <a:prstClr val="black"/>
                </a:solidFill>
                <a:effectLst/>
                <a:uLnTx/>
                <a:uFillTx/>
                <a:latin typeface="Franklin Gothic Book" panose="020B0503020102020204"/>
                <a:ea typeface="+mn-ea"/>
                <a:cs typeface="+mn-cs"/>
              </a:rPr>
              <a:t>? Non conosco uomo”. Le rispose l’angelo: “Lo Spirito Santo scenderà su dite. Colui che nascerà sarà dunque santo e chiamato Figlio e di Dio. Vedi: anche </a:t>
            </a:r>
            <a:r>
              <a:rPr kumimoji="0" lang="it-IT" sz="3400" b="0" i="0" u="none" strike="noStrike" kern="1200" cap="none" spc="0" normalizeH="0" baseline="0" noProof="0" dirty="0">
                <a:ln>
                  <a:noFill/>
                </a:ln>
                <a:solidFill>
                  <a:srgbClr val="FF0000"/>
                </a:solidFill>
                <a:effectLst/>
                <a:uLnTx/>
                <a:uFillTx/>
                <a:latin typeface="Franklin Gothic Book" panose="020B0503020102020204"/>
                <a:ea typeface="+mn-ea"/>
                <a:cs typeface="+mn-cs"/>
              </a:rPr>
              <a:t>Elisabetta</a:t>
            </a:r>
            <a:r>
              <a:rPr kumimoji="0" lang="it-IT" sz="3400" b="0" i="0" u="none" strike="noStrike" kern="1200" cap="none" spc="0" normalizeH="0" baseline="0" noProof="0" dirty="0">
                <a:ln>
                  <a:noFill/>
                </a:ln>
                <a:solidFill>
                  <a:prstClr val="black"/>
                </a:solidFill>
                <a:effectLst/>
                <a:uLnTx/>
                <a:uFillTx/>
                <a:latin typeface="Franklin Gothic Book" panose="020B0503020102020204"/>
                <a:ea typeface="+mn-ea"/>
                <a:cs typeface="+mn-cs"/>
              </a:rPr>
              <a:t>, tua parente, nella sua vecchiaia, ha concepito un figlio e questo è il sesto mese per lei, che tutti dicevano sterile: </a:t>
            </a:r>
            <a:r>
              <a:rPr kumimoji="0" lang="it-IT" sz="3400" b="0" i="0" u="none" strike="noStrike" kern="1200" cap="none" spc="0" normalizeH="0" baseline="0" noProof="0" dirty="0">
                <a:ln>
                  <a:noFill/>
                </a:ln>
                <a:solidFill>
                  <a:srgbClr val="0070C0"/>
                </a:solidFill>
                <a:effectLst/>
                <a:uLnTx/>
                <a:uFillTx/>
                <a:latin typeface="Franklin Gothic Book" panose="020B0503020102020204"/>
                <a:ea typeface="+mn-ea"/>
                <a:cs typeface="+mn-cs"/>
              </a:rPr>
              <a:t>nulla è impossibile a Dio”</a:t>
            </a:r>
            <a:r>
              <a:rPr kumimoji="0" lang="it-IT" sz="3400" b="0" i="0" u="none" strike="noStrike" kern="1200" cap="none" spc="0" normalizeH="0" baseline="0" noProof="0" dirty="0">
                <a:ln>
                  <a:noFill/>
                </a:ln>
                <a:solidFill>
                  <a:srgbClr val="FF0000"/>
                </a:solidFill>
                <a:effectLst/>
                <a:uLnTx/>
                <a:uFillTx/>
                <a:latin typeface="Franklin Gothic Book" panose="020B0503020102020204"/>
                <a:ea typeface="+mn-ea"/>
                <a:cs typeface="+mn-cs"/>
              </a:rPr>
              <a:t>.</a:t>
            </a:r>
            <a:br>
              <a:rPr kumimoji="0" lang="it-IT" sz="3400" b="0" i="0" u="none" strike="noStrike" kern="1200" cap="none" spc="0" normalizeH="0" baseline="0" noProof="0" dirty="0">
                <a:ln>
                  <a:noFill/>
                </a:ln>
                <a:solidFill>
                  <a:srgbClr val="FF0000"/>
                </a:solidFill>
                <a:effectLst/>
                <a:uLnTx/>
                <a:uFillTx/>
                <a:latin typeface="Franklin Gothic Book" panose="020B0503020102020204"/>
                <a:ea typeface="+mn-ea"/>
                <a:cs typeface="+mn-cs"/>
              </a:rPr>
            </a:br>
            <a:r>
              <a:rPr kumimoji="0" lang="it-IT" sz="3400" b="0" i="0" u="none" strike="noStrike" kern="1200" cap="none" spc="0" normalizeH="0" baseline="0" noProof="0" dirty="0">
                <a:ln>
                  <a:noFill/>
                </a:ln>
                <a:solidFill>
                  <a:prstClr val="black"/>
                </a:solidFill>
                <a:effectLst/>
                <a:uLnTx/>
                <a:uFillTx/>
                <a:latin typeface="Franklin Gothic Book" panose="020B0503020102020204"/>
                <a:ea typeface="+mn-ea"/>
                <a:cs typeface="+mn-cs"/>
              </a:rPr>
              <a:t>Allora Maria disse: “</a:t>
            </a:r>
            <a:r>
              <a:rPr kumimoji="0" lang="it-IT" sz="3400" b="0" i="0" u="none" strike="noStrike" kern="1200" cap="none" spc="0" normalizeH="0" baseline="0" noProof="0" dirty="0">
                <a:ln>
                  <a:noFill/>
                </a:ln>
                <a:solidFill>
                  <a:srgbClr val="0070C0"/>
                </a:solidFill>
                <a:effectLst/>
                <a:uLnTx/>
                <a:uFillTx/>
                <a:latin typeface="Franklin Gothic Book" panose="020B0503020102020204"/>
                <a:ea typeface="+mn-ea"/>
                <a:cs typeface="+mn-cs"/>
              </a:rPr>
              <a:t>Eccomi</a:t>
            </a:r>
            <a:r>
              <a:rPr kumimoji="0" lang="it-IT" sz="3400" b="0" i="0" u="none" strike="noStrike" kern="1200" cap="none" spc="0" normalizeH="0" baseline="0" noProof="0" dirty="0">
                <a:ln>
                  <a:noFill/>
                </a:ln>
                <a:solidFill>
                  <a:prstClr val="black"/>
                </a:solidFill>
                <a:effectLst/>
                <a:uLnTx/>
                <a:uFillTx/>
                <a:latin typeface="Franklin Gothic Book" panose="020B0503020102020204"/>
                <a:ea typeface="+mn-ea"/>
                <a:cs typeface="+mn-cs"/>
              </a:rPr>
              <a:t>, sono la serva del Signore, avvenga di me quello che hai detto”.</a:t>
            </a:r>
            <a:br>
              <a:rPr kumimoji="0" lang="it-IT" sz="3400" b="0" i="0" u="none" strike="noStrike" kern="1200" cap="none" spc="0" normalizeH="0" baseline="0" noProof="0" dirty="0">
                <a:ln>
                  <a:noFill/>
                </a:ln>
                <a:solidFill>
                  <a:prstClr val="black"/>
                </a:solidFill>
                <a:effectLst/>
                <a:uLnTx/>
                <a:uFillTx/>
                <a:latin typeface="Franklin Gothic Book" panose="020B0503020102020204"/>
                <a:ea typeface="+mn-ea"/>
                <a:cs typeface="+mn-cs"/>
              </a:rPr>
            </a:br>
            <a:endParaRPr lang="en-US" sz="3400" dirty="0">
              <a:solidFill>
                <a:schemeClr val="tx2"/>
              </a:solidFill>
            </a:endParaRPr>
          </a:p>
        </p:txBody>
      </p:sp>
    </p:spTree>
    <p:extLst>
      <p:ext uri="{BB962C8B-B14F-4D97-AF65-F5344CB8AC3E}">
        <p14:creationId xmlns:p14="http://schemas.microsoft.com/office/powerpoint/2010/main" val="3158878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B49C60-CB98-4BAC-BA74-28591C7B1C31}"/>
              </a:ext>
            </a:extLst>
          </p:cNvPr>
          <p:cNvSpPr>
            <a:spLocks noGrp="1"/>
          </p:cNvSpPr>
          <p:nvPr>
            <p:ph type="title"/>
          </p:nvPr>
        </p:nvSpPr>
        <p:spPr>
          <a:xfrm>
            <a:off x="838200" y="365760"/>
            <a:ext cx="10515600" cy="658999"/>
          </a:xfrm>
        </p:spPr>
        <p:txBody>
          <a:bodyPr>
            <a:normAutofit fontScale="90000"/>
          </a:bodyPr>
          <a:lstStyle/>
          <a:p>
            <a:r>
              <a:rPr lang="it-IT" sz="4400" b="1" dirty="0">
                <a:solidFill>
                  <a:srgbClr val="FF0000"/>
                </a:solidFill>
              </a:rPr>
              <a:t>Domande per capire</a:t>
            </a:r>
            <a:br>
              <a:rPr lang="it-IT" b="1" dirty="0">
                <a:solidFill>
                  <a:srgbClr val="FF0000"/>
                </a:solidFill>
              </a:rPr>
            </a:br>
            <a:endParaRPr lang="it-IT" dirty="0"/>
          </a:p>
        </p:txBody>
      </p:sp>
      <p:sp>
        <p:nvSpPr>
          <p:cNvPr id="3" name="Segnaposto contenuto 2">
            <a:extLst>
              <a:ext uri="{FF2B5EF4-FFF2-40B4-BE49-F238E27FC236}">
                <a16:creationId xmlns:a16="http://schemas.microsoft.com/office/drawing/2014/main" id="{89D2B0AF-1F68-4E98-9281-B9A83273D078}"/>
              </a:ext>
            </a:extLst>
          </p:cNvPr>
          <p:cNvSpPr>
            <a:spLocks noGrp="1"/>
          </p:cNvSpPr>
          <p:nvPr>
            <p:ph idx="1"/>
          </p:nvPr>
        </p:nvSpPr>
        <p:spPr>
          <a:xfrm>
            <a:off x="838200" y="756746"/>
            <a:ext cx="10515600" cy="5943600"/>
          </a:xfrm>
        </p:spPr>
        <p:txBody>
          <a:bodyPr>
            <a:normAutofit fontScale="62500" lnSpcReduction="20000"/>
          </a:bodyPr>
          <a:lstStyle/>
          <a:p>
            <a:endParaRPr lang="it-IT" dirty="0"/>
          </a:p>
          <a:p>
            <a:r>
              <a:rPr lang="it-IT" sz="4000" dirty="0"/>
              <a:t>Dove siamo?</a:t>
            </a:r>
          </a:p>
          <a:p>
            <a:endParaRPr lang="it-IT" sz="4000" dirty="0"/>
          </a:p>
          <a:p>
            <a:r>
              <a:rPr lang="it-IT" sz="4000" dirty="0"/>
              <a:t>Quali personaggi?</a:t>
            </a:r>
          </a:p>
          <a:p>
            <a:endParaRPr lang="it-IT" sz="4000" dirty="0"/>
          </a:p>
          <a:p>
            <a:r>
              <a:rPr lang="it-IT" sz="4000" dirty="0"/>
              <a:t>Quali sono i sentimenti di Maria?</a:t>
            </a:r>
          </a:p>
          <a:p>
            <a:endParaRPr lang="it-IT" sz="4000" dirty="0"/>
          </a:p>
          <a:p>
            <a:r>
              <a:rPr lang="it-IT" sz="4000" dirty="0"/>
              <a:t>Cosa desidera Dio mandando l’Angelo?</a:t>
            </a:r>
          </a:p>
          <a:p>
            <a:endParaRPr lang="it-IT" sz="4000" dirty="0"/>
          </a:p>
          <a:p>
            <a:r>
              <a:rPr lang="it-IT" sz="4000" dirty="0"/>
              <a:t>Cosa sta facendo Maria?</a:t>
            </a:r>
          </a:p>
          <a:p>
            <a:endParaRPr lang="it-IT" sz="4000" dirty="0"/>
          </a:p>
          <a:p>
            <a:r>
              <a:rPr lang="it-IT" sz="4000" dirty="0"/>
              <a:t>Perché l’Angelo ha l’indice rivolto verso l’Alto?</a:t>
            </a:r>
          </a:p>
          <a:p>
            <a:endParaRPr lang="it-IT" dirty="0"/>
          </a:p>
        </p:txBody>
      </p:sp>
    </p:spTree>
    <p:extLst>
      <p:ext uri="{BB962C8B-B14F-4D97-AF65-F5344CB8AC3E}">
        <p14:creationId xmlns:p14="http://schemas.microsoft.com/office/powerpoint/2010/main" val="940992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pic>
        <p:nvPicPr>
          <p:cNvPr id="14" name="Picture 13">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3" name="Segnaposto contenuto 2">
            <a:extLst>
              <a:ext uri="{FF2B5EF4-FFF2-40B4-BE49-F238E27FC236}">
                <a16:creationId xmlns:a16="http://schemas.microsoft.com/office/drawing/2014/main" id="{BB61CEB2-19E5-491F-A818-9AA8E88C5616}"/>
              </a:ext>
            </a:extLst>
          </p:cNvPr>
          <p:cNvSpPr>
            <a:spLocks noGrp="1"/>
          </p:cNvSpPr>
          <p:nvPr>
            <p:ph idx="1"/>
          </p:nvPr>
        </p:nvSpPr>
        <p:spPr>
          <a:xfrm>
            <a:off x="1371601" y="362606"/>
            <a:ext cx="9372599" cy="6290441"/>
          </a:xfrm>
        </p:spPr>
        <p:txBody>
          <a:bodyPr anchor="ctr">
            <a:normAutofit/>
          </a:bodyPr>
          <a:lstStyle/>
          <a:p>
            <a:pPr marL="384048" marR="0" lvl="0" indent="-384048" algn="just"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it-IT" sz="3200" b="0" i="0" u="none" strike="noStrike" kern="1200" cap="none" spc="0" normalizeH="0" baseline="0" noProof="0" dirty="0">
                <a:ln>
                  <a:noFill/>
                </a:ln>
                <a:solidFill>
                  <a:srgbClr val="0070C0"/>
                </a:solidFill>
                <a:effectLst/>
                <a:uLnTx/>
                <a:uFillTx/>
                <a:latin typeface="Franklin Gothic Book" panose="020B0503020102020204"/>
                <a:ea typeface="+mn-ea"/>
                <a:cs typeface="+mn-cs"/>
              </a:rPr>
              <a:t>Maria ha circa 15 anni e sta per sposarsi con un bravo giovane di nome Giuseppe. Certo, mentre si occupa delle faccende di casa, pensa al cambiamento che sta per accadere nella sua vita. </a:t>
            </a:r>
          </a:p>
          <a:p>
            <a:pPr marL="384048" marR="0" lvl="0" indent="-384048" algn="just"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it-IT" sz="3200" b="0" i="0" u="none" strike="noStrike" kern="1200" cap="none" spc="0" normalizeH="0" baseline="0" noProof="0" dirty="0">
                <a:ln>
                  <a:noFill/>
                </a:ln>
                <a:solidFill>
                  <a:srgbClr val="0070C0"/>
                </a:solidFill>
                <a:effectLst/>
                <a:uLnTx/>
                <a:uFillTx/>
                <a:latin typeface="Franklin Gothic Book" panose="020B0503020102020204"/>
                <a:ea typeface="+mn-ea"/>
                <a:cs typeface="+mn-cs"/>
              </a:rPr>
              <a:t>Maria capisce che questo bambino   non è come tutti gli altri, non crescerà dentro di lei come frutto dell’amore tra due sposi. Maria capisce anche che l’angelo aspetta il suo “si” perché avvenga questo miracolo di un figlio che non è figlio di un uomo, ma Figlio di Dio.</a:t>
            </a:r>
          </a:p>
          <a:p>
            <a:pPr marL="384048" marR="0" lvl="0" indent="-384048" algn="just"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it-IT" sz="3200" b="0" i="0" u="none" strike="noStrike" kern="1200" cap="none" spc="0" normalizeH="0" baseline="0" noProof="0" dirty="0">
                <a:ln>
                  <a:noFill/>
                </a:ln>
                <a:solidFill>
                  <a:srgbClr val="0070C0"/>
                </a:solidFill>
                <a:effectLst/>
                <a:uLnTx/>
                <a:uFillTx/>
                <a:latin typeface="Franklin Gothic Book" panose="020B0503020102020204"/>
                <a:ea typeface="+mn-ea"/>
                <a:cs typeface="+mn-cs"/>
              </a:rPr>
              <a:t>Allora dice all’angelo che è pronta a fare quello che Dio vuole da lei.</a:t>
            </a:r>
          </a:p>
          <a:p>
            <a:endParaRPr lang="it-IT" sz="1800" dirty="0">
              <a:solidFill>
                <a:schemeClr val="tx2"/>
              </a:solidFill>
            </a:endParaRPr>
          </a:p>
        </p:txBody>
      </p:sp>
    </p:spTree>
    <p:extLst>
      <p:ext uri="{BB962C8B-B14F-4D97-AF65-F5344CB8AC3E}">
        <p14:creationId xmlns:p14="http://schemas.microsoft.com/office/powerpoint/2010/main" val="1321154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pic>
        <p:nvPicPr>
          <p:cNvPr id="14" name="Picture 13">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3" name="Segnaposto contenuto 2">
            <a:extLst>
              <a:ext uri="{FF2B5EF4-FFF2-40B4-BE49-F238E27FC236}">
                <a16:creationId xmlns:a16="http://schemas.microsoft.com/office/drawing/2014/main" id="{0BF5C9F7-F48D-4481-B417-E55054C411B0}"/>
              </a:ext>
            </a:extLst>
          </p:cNvPr>
          <p:cNvSpPr>
            <a:spLocks noGrp="1"/>
          </p:cNvSpPr>
          <p:nvPr>
            <p:ph idx="1"/>
          </p:nvPr>
        </p:nvSpPr>
        <p:spPr>
          <a:xfrm>
            <a:off x="1371601" y="756745"/>
            <a:ext cx="9372599" cy="5356342"/>
          </a:xfrm>
        </p:spPr>
        <p:txBody>
          <a:bodyPr anchor="ctr">
            <a:normAutofit/>
          </a:bodyPr>
          <a:lstStyle/>
          <a:p>
            <a:r>
              <a:rPr lang="it-IT" sz="6000" dirty="0">
                <a:solidFill>
                  <a:srgbClr val="C00000"/>
                </a:solidFill>
              </a:rPr>
              <a:t>Dio ci ama e desidera stare con noi, tanto che assume la nostra stessa carne: diventa uomo.</a:t>
            </a:r>
          </a:p>
        </p:txBody>
      </p:sp>
    </p:spTree>
    <p:extLst>
      <p:ext uri="{BB962C8B-B14F-4D97-AF65-F5344CB8AC3E}">
        <p14:creationId xmlns:p14="http://schemas.microsoft.com/office/powerpoint/2010/main" val="1631208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23" name="Picture 22">
            <a:extLst>
              <a:ext uri="{FF2B5EF4-FFF2-40B4-BE49-F238E27FC236}">
                <a16:creationId xmlns:a16="http://schemas.microsoft.com/office/drawing/2014/main" id="{F7C12EAC-BD05-461D-9D1F-0862BA1F4C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7480" y="76200"/>
            <a:ext cx="2057400" cy="2057400"/>
          </a:xfrm>
          <a:prstGeom prst="rect">
            <a:avLst/>
          </a:prstGeom>
        </p:spPr>
      </p:pic>
      <p:pic>
        <p:nvPicPr>
          <p:cNvPr id="25" name="Picture 24">
            <a:extLst>
              <a:ext uri="{FF2B5EF4-FFF2-40B4-BE49-F238E27FC236}">
                <a16:creationId xmlns:a16="http://schemas.microsoft.com/office/drawing/2014/main" id="{69D8DA42-2FEE-4C06-AFD6-6508150C4C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62473"/>
          <a:stretch/>
        </p:blipFill>
        <p:spPr>
          <a:xfrm>
            <a:off x="11234928" y="3144779"/>
            <a:ext cx="954024" cy="2548349"/>
          </a:xfrm>
          <a:prstGeom prst="rect">
            <a:avLst/>
          </a:prstGeom>
        </p:spPr>
      </p:pic>
      <p:sp>
        <p:nvSpPr>
          <p:cNvPr id="3" name="Segnaposto contenuto 2">
            <a:extLst>
              <a:ext uri="{FF2B5EF4-FFF2-40B4-BE49-F238E27FC236}">
                <a16:creationId xmlns:a16="http://schemas.microsoft.com/office/drawing/2014/main" id="{E956A306-9A26-4774-BA10-8F099A3A6073}"/>
              </a:ext>
            </a:extLst>
          </p:cNvPr>
          <p:cNvSpPr>
            <a:spLocks noGrp="1"/>
          </p:cNvSpPr>
          <p:nvPr>
            <p:ph idx="1"/>
          </p:nvPr>
        </p:nvSpPr>
        <p:spPr>
          <a:xfrm>
            <a:off x="2372360" y="326571"/>
            <a:ext cx="8622210" cy="4615543"/>
          </a:xfrm>
        </p:spPr>
        <p:txBody>
          <a:bodyPr anchor="b">
            <a:normAutofit/>
          </a:bodyPr>
          <a:lstStyle/>
          <a:p>
            <a:r>
              <a:rPr lang="it-IT" sz="6600" dirty="0">
                <a:solidFill>
                  <a:srgbClr val="C00000"/>
                </a:solidFill>
              </a:rPr>
              <a:t>Questo sì di Maria ci permette di arrivare alla nascita di Gesù, di arrivare a NATALE.</a:t>
            </a:r>
          </a:p>
        </p:txBody>
      </p:sp>
    </p:spTree>
    <p:extLst>
      <p:ext uri="{BB962C8B-B14F-4D97-AF65-F5344CB8AC3E}">
        <p14:creationId xmlns:p14="http://schemas.microsoft.com/office/powerpoint/2010/main" val="3899119106"/>
      </p:ext>
    </p:extLst>
  </p:cSld>
  <p:clrMapOvr>
    <a:masterClrMapping/>
  </p:clrMapOvr>
</p:sld>
</file>

<file path=ppt/theme/theme1.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inLineVTI">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LineVTI" id="{DA2A884B-D36C-4F63-9FE8-3C89F2B99A40}" vid="{62C1F77B-42AE-47B9-869B-5CE48C8ED844}"/>
    </a:ext>
  </a:extLst>
</a:theme>
</file>

<file path=docProps/app.xml><?xml version="1.0" encoding="utf-8"?>
<Properties xmlns="http://schemas.openxmlformats.org/officeDocument/2006/extended-properties" xmlns:vt="http://schemas.openxmlformats.org/officeDocument/2006/docPropsVTypes">
  <Template>Slice</Template>
  <TotalTime>240</TotalTime>
  <Words>405</Words>
  <Application>Microsoft Office PowerPoint</Application>
  <PresentationFormat>Widescreen</PresentationFormat>
  <Paragraphs>24</Paragraphs>
  <Slides>10</Slides>
  <Notes>0</Notes>
  <HiddenSlides>0</HiddenSlides>
  <MMClips>3</MMClips>
  <ScaleCrop>false</ScaleCrop>
  <HeadingPairs>
    <vt:vector size="6" baseType="variant">
      <vt:variant>
        <vt:lpstr>Caratteri utilizzati</vt:lpstr>
      </vt:variant>
      <vt:variant>
        <vt:i4>7</vt:i4>
      </vt:variant>
      <vt:variant>
        <vt:lpstr>Tema</vt:lpstr>
      </vt:variant>
      <vt:variant>
        <vt:i4>3</vt:i4>
      </vt:variant>
      <vt:variant>
        <vt:lpstr>Titoli diapositive</vt:lpstr>
      </vt:variant>
      <vt:variant>
        <vt:i4>10</vt:i4>
      </vt:variant>
    </vt:vector>
  </HeadingPairs>
  <TitlesOfParts>
    <vt:vector size="20" baseType="lpstr">
      <vt:lpstr>Arial</vt:lpstr>
      <vt:lpstr>Arial Black</vt:lpstr>
      <vt:lpstr>Avenir Next LT Pro</vt:lpstr>
      <vt:lpstr>AvenirNext LT Pro Medium</vt:lpstr>
      <vt:lpstr>Calibri</vt:lpstr>
      <vt:lpstr>Calibri Light</vt:lpstr>
      <vt:lpstr>Franklin Gothic Book</vt:lpstr>
      <vt:lpstr>BlockprintVTI</vt:lpstr>
      <vt:lpstr>Tema di Office</vt:lpstr>
      <vt:lpstr>ThinLineVTI</vt:lpstr>
      <vt:lpstr>Presentazione standard di PowerPoint</vt:lpstr>
      <vt:lpstr>ANNUNCIAZIONE</vt:lpstr>
      <vt:lpstr>Presentazione standard di PowerPoint</vt:lpstr>
      <vt:lpstr>Presentazione standard di PowerPoint</vt:lpstr>
      <vt:lpstr>Allora Maria disse all’angelo: “Come è possibile? Non conosco uomo”. Le rispose l’angelo: “Lo Spirito Santo scenderà su dite. Colui che nascerà sarà dunque santo e chiamato Figlio e di Dio. Vedi: anche Elisabetta, tua parente, nella sua vecchiaia, ha concepito un figlio e questo è il sesto mese per lei, che tutti dicevano sterile: nulla è impossibile a Dio”. Allora Maria disse: “Eccomi, sono la serva del Signore, avvenga di me quello che hai detto”. </vt:lpstr>
      <vt:lpstr>Domande per capire </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ANNUNCIAZIONE</dc:title>
  <dc:creator>giancarlo quadri</dc:creator>
  <cp:lastModifiedBy>archy</cp:lastModifiedBy>
  <cp:revision>30</cp:revision>
  <dcterms:created xsi:type="dcterms:W3CDTF">2021-11-20T14:55:58Z</dcterms:created>
  <dcterms:modified xsi:type="dcterms:W3CDTF">2022-11-29T10:49:14Z</dcterms:modified>
</cp:coreProperties>
</file>